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media1.m4a" ContentType="audio/unknown"/>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ockwell"/>
        <a:ea typeface="Rockwell"/>
        <a:cs typeface="Rockwell"/>
        <a:sym typeface="Rockwell"/>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ockwell"/>
        <a:ea typeface="Rockwell"/>
        <a:cs typeface="Rockwell"/>
        <a:sym typeface="Rockwell"/>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ockwell"/>
        <a:ea typeface="Rockwell"/>
        <a:cs typeface="Rockwell"/>
        <a:sym typeface="Rockwell"/>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ockwell"/>
        <a:ea typeface="Rockwell"/>
        <a:cs typeface="Rockwell"/>
        <a:sym typeface="Rockwell"/>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ockwell"/>
        <a:ea typeface="Rockwell"/>
        <a:cs typeface="Rockwell"/>
        <a:sym typeface="Rockwell"/>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ockwell"/>
        <a:ea typeface="Rockwell"/>
        <a:cs typeface="Rockwell"/>
        <a:sym typeface="Rockwell"/>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ockwell"/>
        <a:ea typeface="Rockwell"/>
        <a:cs typeface="Rockwell"/>
        <a:sym typeface="Rockwell"/>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ockwell"/>
        <a:ea typeface="Rockwell"/>
        <a:cs typeface="Rockwell"/>
        <a:sym typeface="Rockwell"/>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ockwell"/>
        <a:ea typeface="Rockwell"/>
        <a:cs typeface="Rockwell"/>
        <a:sym typeface="Rockwel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Rockwell"/>
          <a:ea typeface="Rockwell"/>
          <a:cs typeface="Rockwel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CECA"/>
          </a:solidFill>
        </a:fill>
      </a:tcStyle>
    </a:wholeTbl>
    <a:band2H>
      <a:tcTxStyle b="def" i="def"/>
      <a:tcStyle>
        <a:tcBdr/>
        <a:fill>
          <a:solidFill>
            <a:srgbClr val="F7E8E7"/>
          </a:solidFill>
        </a:fill>
      </a:tcStyle>
    </a:band2H>
    <a:firstCol>
      <a:tcTxStyle b="on" i="off">
        <a:font>
          <a:latin typeface="Rockwell"/>
          <a:ea typeface="Rockwell"/>
          <a:cs typeface="Rockwel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Rockwell"/>
          <a:ea typeface="Rockwell"/>
          <a:cs typeface="Rockwel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Rockwell"/>
          <a:ea typeface="Rockwell"/>
          <a:cs typeface="Rockwel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Rockwell"/>
          <a:ea typeface="Rockwell"/>
          <a:cs typeface="Rockwel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FDAD3"/>
          </a:solidFill>
        </a:fill>
      </a:tcStyle>
    </a:wholeTbl>
    <a:band2H>
      <a:tcTxStyle b="def" i="def"/>
      <a:tcStyle>
        <a:tcBdr/>
        <a:fill>
          <a:solidFill>
            <a:srgbClr val="F0EDEA"/>
          </a:solidFill>
        </a:fill>
      </a:tcStyle>
    </a:band2H>
    <a:firstCol>
      <a:tcTxStyle b="on" i="off">
        <a:font>
          <a:latin typeface="Rockwell"/>
          <a:ea typeface="Rockwell"/>
          <a:cs typeface="Rockwel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Rockwell"/>
          <a:ea typeface="Rockwell"/>
          <a:cs typeface="Rockwel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Rockwell"/>
          <a:ea typeface="Rockwell"/>
          <a:cs typeface="Rockwel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Rockwell"/>
          <a:ea typeface="Rockwell"/>
          <a:cs typeface="Rockwel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1D1"/>
          </a:solidFill>
        </a:fill>
      </a:tcStyle>
    </a:wholeTbl>
    <a:band2H>
      <a:tcTxStyle b="def" i="def"/>
      <a:tcStyle>
        <a:tcBdr/>
        <a:fill>
          <a:solidFill>
            <a:srgbClr val="EDE9E9"/>
          </a:solidFill>
        </a:fill>
      </a:tcStyle>
    </a:band2H>
    <a:firstCol>
      <a:tcTxStyle b="on" i="off">
        <a:font>
          <a:latin typeface="Rockwell"/>
          <a:ea typeface="Rockwell"/>
          <a:cs typeface="Rockwel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Rockwell"/>
          <a:ea typeface="Rockwell"/>
          <a:cs typeface="Rockwel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Rockwell"/>
          <a:ea typeface="Rockwell"/>
          <a:cs typeface="Rockwel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Rockwell"/>
          <a:ea typeface="Rockwell"/>
          <a:cs typeface="Rockwel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Rockwell"/>
          <a:ea typeface="Rockwell"/>
          <a:cs typeface="Rockwel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Rockwell"/>
          <a:ea typeface="Rockwell"/>
          <a:cs typeface="Rockwel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Rockwell"/>
          <a:ea typeface="Rockwell"/>
          <a:cs typeface="Rockwel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Rockwell"/>
          <a:ea typeface="Rockwell"/>
          <a:cs typeface="Rockwel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Rockwell"/>
          <a:ea typeface="Rockwell"/>
          <a:cs typeface="Rockwel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Rockwell"/>
          <a:ea typeface="Rockwell"/>
          <a:cs typeface="Rockwel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Rockwell"/>
          <a:ea typeface="Rockwell"/>
          <a:cs typeface="Rockwel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Rockwell"/>
          <a:ea typeface="Rockwell"/>
          <a:cs typeface="Rockwel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Rockwell"/>
          <a:ea typeface="Rockwell"/>
          <a:cs typeface="Rockwel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Rockwell"/>
          <a:ea typeface="Rockwell"/>
          <a:cs typeface="Rockwel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Rockwell"/>
          <a:ea typeface="Rockwell"/>
          <a:cs typeface="Rockwel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2" name="Shape 112"/>
          <p:cNvSpPr/>
          <p:nvPr>
            <p:ph type="sldImg"/>
          </p:nvPr>
        </p:nvSpPr>
        <p:spPr>
          <a:xfrm>
            <a:off x="1143000" y="685800"/>
            <a:ext cx="4572000" cy="3429000"/>
          </a:xfrm>
          <a:prstGeom prst="rect">
            <a:avLst/>
          </a:prstGeom>
        </p:spPr>
        <p:txBody>
          <a:bodyPr/>
          <a:lstStyle/>
          <a:p>
            <a:pPr/>
          </a:p>
        </p:txBody>
      </p:sp>
      <p:sp>
        <p:nvSpPr>
          <p:cNvPr id="113" name="Shape 11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0.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26.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28.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 Id="rId3" Type="http://schemas.openxmlformats.org/officeDocument/2006/relationships/image" Target="../media/image30.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sp>
        <p:nvSpPr>
          <p:cNvPr id="14" name="Rectangle 6"/>
          <p:cNvSpPr/>
          <p:nvPr/>
        </p:nvSpPr>
        <p:spPr>
          <a:xfrm>
            <a:off x="920833" y="1346945"/>
            <a:ext cx="10222994" cy="80684"/>
          </a:xfrm>
          <a:prstGeom prst="rect">
            <a:avLst/>
          </a:prstGeom>
          <a:blipFill>
            <a:blip r:embed="rId2"/>
          </a:blipFill>
          <a:ln w="12700">
            <a:miter lim="400000"/>
          </a:ln>
        </p:spPr>
        <p:txBody>
          <a:bodyPr lIns="45719" rIns="45719"/>
          <a:lstStyle/>
          <a:p>
            <a:pPr/>
          </a:p>
        </p:txBody>
      </p:sp>
      <p:sp>
        <p:nvSpPr>
          <p:cNvPr id="15" name="Rectangle 7"/>
          <p:cNvSpPr/>
          <p:nvPr/>
        </p:nvSpPr>
        <p:spPr>
          <a:xfrm>
            <a:off x="920833" y="4299696"/>
            <a:ext cx="10222994" cy="80684"/>
          </a:xfrm>
          <a:prstGeom prst="rect">
            <a:avLst/>
          </a:prstGeom>
          <a:blipFill>
            <a:blip r:embed="rId3"/>
          </a:blipFill>
          <a:ln w="12700">
            <a:miter lim="400000"/>
          </a:ln>
        </p:spPr>
        <p:txBody>
          <a:bodyPr lIns="45719" rIns="45719"/>
          <a:lstStyle/>
          <a:p>
            <a:pPr/>
          </a:p>
        </p:txBody>
      </p:sp>
      <p:sp>
        <p:nvSpPr>
          <p:cNvPr id="16" name="Rectangle 8"/>
          <p:cNvSpPr/>
          <p:nvPr/>
        </p:nvSpPr>
        <p:spPr>
          <a:xfrm>
            <a:off x="920833" y="1484779"/>
            <a:ext cx="10222994" cy="2743201"/>
          </a:xfrm>
          <a:prstGeom prst="rect">
            <a:avLst/>
          </a:prstGeom>
          <a:blipFill>
            <a:blip r:embed="rId4"/>
          </a:blipFill>
          <a:ln w="12700">
            <a:miter lim="400000"/>
          </a:ln>
        </p:spPr>
        <p:txBody>
          <a:bodyPr lIns="45719" rIns="45719"/>
          <a:lstStyle/>
          <a:p>
            <a:pPr/>
          </a:p>
        </p:txBody>
      </p:sp>
      <p:grpSp>
        <p:nvGrpSpPr>
          <p:cNvPr id="19" name="Group 9"/>
          <p:cNvGrpSpPr/>
          <p:nvPr/>
        </p:nvGrpSpPr>
        <p:grpSpPr>
          <a:xfrm>
            <a:off x="9649214" y="4068922"/>
            <a:ext cx="1080905" cy="1080903"/>
            <a:chOff x="0" y="0"/>
            <a:chExt cx="1080903" cy="1080902"/>
          </a:xfrm>
        </p:grpSpPr>
        <p:sp>
          <p:nvSpPr>
            <p:cNvPr id="17" name="Oval 10"/>
            <p:cNvSpPr/>
            <p:nvPr/>
          </p:nvSpPr>
          <p:spPr>
            <a:xfrm>
              <a:off x="0" y="-1"/>
              <a:ext cx="1080904" cy="1080904"/>
            </a:xfrm>
            <a:prstGeom prst="ellipse">
              <a:avLst/>
            </a:prstGeom>
            <a:blipFill rotWithShape="1">
              <a:blip r:embed="rId5"/>
              <a:srcRect l="0" t="0" r="0" b="0"/>
              <a:tile tx="0" ty="0" sx="100000" sy="100000" flip="none" algn="tl"/>
            </a:blipFill>
            <a:ln w="12700" cap="flat">
              <a:noFill/>
              <a:miter lim="400000"/>
            </a:ln>
            <a:effectLst/>
          </p:spPr>
          <p:txBody>
            <a:bodyPr wrap="square" lIns="45719" tIns="45719" rIns="45719" bIns="45719" numCol="1" anchor="t">
              <a:noAutofit/>
            </a:bodyPr>
            <a:lstStyle/>
            <a:p>
              <a:pPr/>
            </a:p>
          </p:txBody>
        </p:sp>
        <p:sp>
          <p:nvSpPr>
            <p:cNvPr id="18" name="Oval 11"/>
            <p:cNvSpPr/>
            <p:nvPr/>
          </p:nvSpPr>
          <p:spPr>
            <a:xfrm>
              <a:off x="108090" y="108089"/>
              <a:ext cx="864726" cy="864724"/>
            </a:xfrm>
            <a:prstGeom prst="ellipse">
              <a:avLst/>
            </a:prstGeom>
            <a:noFill/>
            <a:ln w="25400" cap="flat">
              <a:solidFill>
                <a:srgbClr val="FFFFFF"/>
              </a:solidFill>
              <a:prstDash val="solid"/>
              <a:round/>
            </a:ln>
            <a:effectLst/>
          </p:spPr>
          <p:txBody>
            <a:bodyPr wrap="square" lIns="45719" tIns="45719" rIns="45719" bIns="45719" numCol="1" anchor="t">
              <a:noAutofit/>
            </a:bodyPr>
            <a:lstStyle/>
            <a:p>
              <a:pPr/>
            </a:p>
          </p:txBody>
        </p:sp>
      </p:grpSp>
      <p:sp>
        <p:nvSpPr>
          <p:cNvPr id="20" name="Title Text"/>
          <p:cNvSpPr txBox="1"/>
          <p:nvPr>
            <p:ph type="title"/>
          </p:nvPr>
        </p:nvSpPr>
        <p:spPr>
          <a:xfrm>
            <a:off x="1051560" y="1432223"/>
            <a:ext cx="9966960" cy="3035808"/>
          </a:xfrm>
          <a:prstGeom prst="rect">
            <a:avLst/>
          </a:prstGeom>
        </p:spPr>
        <p:txBody>
          <a:bodyPr/>
          <a:lstStyle>
            <a:lvl1pPr>
              <a:lnSpc>
                <a:spcPct val="80000"/>
              </a:lnSpc>
              <a:defRPr sz="9600">
                <a:blipFill rotWithShape="1">
                  <a:blip r:embed="rId6"/>
                  <a:srcRect l="0" t="0" r="0" b="0"/>
                  <a:tile tx="0" ty="0" sx="100000" sy="100000" flip="none" algn="tl"/>
                </a:blipFill>
              </a:defRPr>
            </a:lvl1pPr>
          </a:lstStyle>
          <a:p>
            <a:pPr>
              <a:defRPr>
                <a:blipFill rotWithShape="1">
                  <a:blip r:embed="rId7"/>
                  <a:srcRect l="0" t="0" r="0" b="0"/>
                  <a:tile tx="0" ty="0" sx="100000" sy="100000" flip="none" algn="tl"/>
                </a:blipFill>
              </a:defRPr>
            </a:pPr>
            <a:r>
              <a:rPr>
                <a:blipFill rotWithShape="1">
                  <a:blip r:embed="rId6"/>
                  <a:srcRect l="0" t="0" r="0" b="0"/>
                  <a:tile tx="0" ty="0" sx="100000" sy="100000" flip="none" algn="tl"/>
                </a:blipFill>
              </a:rPr>
              <a:t>Title Text</a:t>
            </a:r>
          </a:p>
        </p:txBody>
      </p:sp>
      <p:sp>
        <p:nvSpPr>
          <p:cNvPr id="21" name="Body Level One…"/>
          <p:cNvSpPr txBox="1"/>
          <p:nvPr>
            <p:ph type="body" sz="quarter" idx="1"/>
          </p:nvPr>
        </p:nvSpPr>
        <p:spPr>
          <a:xfrm>
            <a:off x="1069847" y="4389120"/>
            <a:ext cx="7891273" cy="1069849"/>
          </a:xfrm>
          <a:prstGeom prst="rect">
            <a:avLst/>
          </a:prstGeom>
        </p:spPr>
        <p:txBody>
          <a:bodyPr/>
          <a:lstStyle>
            <a:lvl1pPr marL="0" indent="0">
              <a:buClrTx/>
              <a:buSzTx/>
              <a:buNone/>
              <a:defRPr sz="2200"/>
            </a:lvl1pPr>
            <a:lvl2pPr marL="0" indent="457200">
              <a:buClrTx/>
              <a:buSzTx/>
              <a:buNone/>
              <a:defRPr sz="2200"/>
            </a:lvl2pPr>
            <a:lvl3pPr marL="0" indent="914400">
              <a:buClrTx/>
              <a:buSzTx/>
              <a:buNone/>
              <a:defRPr sz="2200"/>
            </a:lvl3pPr>
            <a:lvl4pPr marL="0" indent="1371600">
              <a:buClrTx/>
              <a:buSzTx/>
              <a:buNone/>
              <a:defRPr sz="2200"/>
            </a:lvl4pPr>
            <a:lvl5pPr marL="0" indent="1828800">
              <a:buClrTx/>
              <a:buSzTx/>
              <a:buNone/>
              <a:defRPr sz="2200"/>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xfrm>
            <a:off x="9913610" y="4383348"/>
            <a:ext cx="552114" cy="452052"/>
          </a:xfrm>
          <a:prstGeom prst="rect">
            <a:avLst/>
          </a:prstGeom>
        </p:spPr>
        <p:txBody>
          <a:bodyPr/>
          <a:lstStyle>
            <a:lvl1pPr>
              <a:defRPr sz="2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9" name="Title Text"/>
          <p:cNvSpPr txBox="1"/>
          <p:nvPr>
            <p:ph type="title"/>
          </p:nvPr>
        </p:nvSpPr>
        <p:spPr>
          <a:prstGeom prst="rect">
            <a:avLst/>
          </a:prstGeom>
        </p:spPr>
        <p:txBody>
          <a:bodyPr/>
          <a:lstStyle>
            <a:lvl1pPr>
              <a:defRPr>
                <a:blipFill rotWithShape="1">
                  <a:blip r:embed="rId2"/>
                  <a:srcRect l="0" t="0" r="0" b="0"/>
                  <a:tile tx="0" ty="0" sx="100000" sy="100000" flip="none" algn="tl"/>
                </a:blipFill>
              </a:defRPr>
            </a:lvl1pPr>
          </a:lstStyle>
          <a:p>
            <a:pPr>
              <a:defRPr>
                <a:blipFill rotWithShape="1">
                  <a:blip r:embed="rId3"/>
                  <a:srcRect l="0" t="0" r="0" b="0"/>
                  <a:tile tx="0" ty="0" sx="100000" sy="100000" flip="none" algn="tl"/>
                </a:blipFill>
              </a:defRPr>
            </a:pPr>
            <a:r>
              <a:rPr>
                <a:blipFill rotWithShape="1">
                  <a:blip r:embed="rId2"/>
                  <a:srcRect l="0" t="0" r="0" b="0"/>
                  <a:tile tx="0" ty="0" sx="100000" sy="100000" flip="none" algn="tl"/>
                </a:blipFill>
              </a:rPr>
              <a:t>Title Text</a:t>
            </a:r>
          </a:p>
        </p:txBody>
      </p:sp>
      <p:sp>
        <p:nvSpPr>
          <p:cNvPr id="30" name="Body Level One…"/>
          <p:cNvSpPr txBox="1"/>
          <p:nvPr>
            <p:ph type="body" idx="1"/>
          </p:nvPr>
        </p:nvSpPr>
        <p:spPr>
          <a:xfrm>
            <a:off x="1069847" y="2121407"/>
            <a:ext cx="10058401" cy="405079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38" name="Rectangle 6"/>
          <p:cNvSpPr/>
          <p:nvPr/>
        </p:nvSpPr>
        <p:spPr>
          <a:xfrm>
            <a:off x="0" y="4917988"/>
            <a:ext cx="12192000" cy="1940011"/>
          </a:xfrm>
          <a:prstGeom prst="rect">
            <a:avLst/>
          </a:prstGeom>
          <a:blipFill>
            <a:blip r:embed="rId2"/>
          </a:blipFill>
          <a:ln w="12700">
            <a:miter lim="400000"/>
          </a:ln>
        </p:spPr>
        <p:txBody>
          <a:bodyPr lIns="45719" rIns="45719"/>
          <a:lstStyle/>
          <a:p>
            <a:pPr/>
          </a:p>
        </p:txBody>
      </p:sp>
      <p:sp>
        <p:nvSpPr>
          <p:cNvPr id="39" name="Title Text"/>
          <p:cNvSpPr txBox="1"/>
          <p:nvPr>
            <p:ph type="title"/>
          </p:nvPr>
        </p:nvSpPr>
        <p:spPr>
          <a:xfrm>
            <a:off x="2167127" y="1225296"/>
            <a:ext cx="9281161" cy="3520441"/>
          </a:xfrm>
          <a:prstGeom prst="rect">
            <a:avLst/>
          </a:prstGeom>
        </p:spPr>
        <p:txBody>
          <a:bodyPr/>
          <a:lstStyle>
            <a:lvl1pPr>
              <a:lnSpc>
                <a:spcPct val="80000"/>
              </a:lnSpc>
              <a:defRPr sz="8000">
                <a:blipFill rotWithShape="1">
                  <a:blip r:embed="rId3"/>
                  <a:srcRect l="0" t="0" r="0" b="0"/>
                  <a:tile tx="0" ty="0" sx="100000" sy="100000" flip="none" algn="tl"/>
                </a:blipFill>
              </a:defRPr>
            </a:lvl1pPr>
          </a:lstStyle>
          <a:p>
            <a:pPr>
              <a:defRPr>
                <a:blipFill rotWithShape="1">
                  <a:blip r:embed="rId4"/>
                  <a:srcRect l="0" t="0" r="0" b="0"/>
                  <a:tile tx="0" ty="0" sx="100000" sy="100000" flip="none" algn="tl"/>
                </a:blipFill>
              </a:defRPr>
            </a:pPr>
            <a:r>
              <a:rPr>
                <a:blipFill rotWithShape="1">
                  <a:blip r:embed="rId3"/>
                  <a:srcRect l="0" t="0" r="0" b="0"/>
                  <a:tile tx="0" ty="0" sx="100000" sy="100000" flip="none" algn="tl"/>
                </a:blipFill>
              </a:rPr>
              <a:t>Title Text</a:t>
            </a:r>
          </a:p>
        </p:txBody>
      </p:sp>
      <p:sp>
        <p:nvSpPr>
          <p:cNvPr id="40" name="Body Level One…"/>
          <p:cNvSpPr txBox="1"/>
          <p:nvPr>
            <p:ph type="body" sz="quarter" idx="1"/>
          </p:nvPr>
        </p:nvSpPr>
        <p:spPr>
          <a:xfrm>
            <a:off x="2165774" y="5020055"/>
            <a:ext cx="9052560" cy="1066801"/>
          </a:xfrm>
          <a:prstGeom prst="rect">
            <a:avLst/>
          </a:prstGeom>
        </p:spPr>
        <p:txBody>
          <a:bodyPr/>
          <a:lstStyle>
            <a:lvl1pPr marL="0" indent="0">
              <a:buClrTx/>
              <a:buSzTx/>
              <a:buNone/>
            </a:lvl1pPr>
            <a:lvl2pPr marL="0" indent="457200">
              <a:buClrTx/>
              <a:buSzTx/>
              <a:buNone/>
            </a:lvl2pPr>
            <a:lvl3pPr marL="0" indent="914400">
              <a:buClrTx/>
              <a:buSzTx/>
              <a:buNone/>
            </a:lvl3pPr>
            <a:lvl4pPr marL="0" indent="1371600">
              <a:buClrTx/>
              <a:buSzTx/>
              <a:buNone/>
            </a:lvl4pPr>
            <a:lvl5pPr marL="0" indent="1828800">
              <a:buClrTx/>
              <a:buSzTx/>
              <a:buNone/>
            </a:lvl5pPr>
          </a:lstStyle>
          <a:p>
            <a:pPr/>
            <a:r>
              <a:t>Body Level One</a:t>
            </a:r>
          </a:p>
          <a:p>
            <a:pPr lvl="1"/>
            <a:r>
              <a:t>Body Level Two</a:t>
            </a:r>
          </a:p>
          <a:p>
            <a:pPr lvl="2"/>
            <a:r>
              <a:t>Body Level Three</a:t>
            </a:r>
          </a:p>
          <a:p>
            <a:pPr lvl="3"/>
            <a:r>
              <a:t>Body Level Four</a:t>
            </a:r>
          </a:p>
          <a:p>
            <a:pPr lvl="4"/>
            <a:r>
              <a:t>Body Level Five</a:t>
            </a:r>
          </a:p>
        </p:txBody>
      </p:sp>
      <p:grpSp>
        <p:nvGrpSpPr>
          <p:cNvPr id="43" name="Group 7"/>
          <p:cNvGrpSpPr/>
          <p:nvPr/>
        </p:nvGrpSpPr>
        <p:grpSpPr>
          <a:xfrm>
            <a:off x="897399" y="2325847"/>
            <a:ext cx="1080904" cy="1080903"/>
            <a:chOff x="0" y="0"/>
            <a:chExt cx="1080903" cy="1080902"/>
          </a:xfrm>
        </p:grpSpPr>
        <p:sp>
          <p:nvSpPr>
            <p:cNvPr id="41" name="Oval 8"/>
            <p:cNvSpPr/>
            <p:nvPr/>
          </p:nvSpPr>
          <p:spPr>
            <a:xfrm>
              <a:off x="0" y="-1"/>
              <a:ext cx="1080904" cy="1080904"/>
            </a:xfrm>
            <a:prstGeom prst="ellipse">
              <a:avLst/>
            </a:prstGeom>
            <a:blipFill rotWithShape="1">
              <a:blip r:embed="rId5"/>
              <a:srcRect l="0" t="0" r="0" b="0"/>
              <a:tile tx="0" ty="0" sx="100000" sy="100000" flip="none" algn="tl"/>
            </a:blipFill>
            <a:ln w="12700" cap="flat">
              <a:noFill/>
              <a:miter lim="400000"/>
            </a:ln>
            <a:effectLst/>
          </p:spPr>
          <p:txBody>
            <a:bodyPr wrap="square" lIns="45719" tIns="45719" rIns="45719" bIns="45719" numCol="1" anchor="t">
              <a:noAutofit/>
            </a:bodyPr>
            <a:lstStyle/>
            <a:p>
              <a:pPr/>
            </a:p>
          </p:txBody>
        </p:sp>
        <p:sp>
          <p:nvSpPr>
            <p:cNvPr id="42" name="Oval 9"/>
            <p:cNvSpPr/>
            <p:nvPr/>
          </p:nvSpPr>
          <p:spPr>
            <a:xfrm>
              <a:off x="108090" y="108089"/>
              <a:ext cx="864726" cy="864724"/>
            </a:xfrm>
            <a:prstGeom prst="ellipse">
              <a:avLst/>
            </a:prstGeom>
            <a:noFill/>
            <a:ln w="25400" cap="flat">
              <a:solidFill>
                <a:srgbClr val="FFFFFF"/>
              </a:solidFill>
              <a:prstDash val="solid"/>
              <a:round/>
            </a:ln>
            <a:effectLst/>
          </p:spPr>
          <p:txBody>
            <a:bodyPr wrap="square" lIns="45719" tIns="45719" rIns="45719" bIns="45719" numCol="1" anchor="t">
              <a:noAutofit/>
            </a:bodyPr>
            <a:lstStyle/>
            <a:p>
              <a:pPr/>
            </a:p>
          </p:txBody>
        </p:sp>
      </p:grpSp>
      <p:sp>
        <p:nvSpPr>
          <p:cNvPr id="44" name="Slide Number"/>
          <p:cNvSpPr txBox="1"/>
          <p:nvPr>
            <p:ph type="sldNum" sz="quarter" idx="2"/>
          </p:nvPr>
        </p:nvSpPr>
        <p:spPr>
          <a:xfrm>
            <a:off x="1161794" y="2640273"/>
            <a:ext cx="552114" cy="452052"/>
          </a:xfrm>
          <a:prstGeom prst="rect">
            <a:avLst/>
          </a:prstGeom>
        </p:spPr>
        <p:txBody>
          <a:bodyPr/>
          <a:lstStyle>
            <a:lvl1pPr>
              <a:defRPr sz="2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51" name="Title Text"/>
          <p:cNvSpPr txBox="1"/>
          <p:nvPr>
            <p:ph type="title"/>
          </p:nvPr>
        </p:nvSpPr>
        <p:spPr>
          <a:prstGeom prst="rect">
            <a:avLst/>
          </a:prstGeom>
        </p:spPr>
        <p:txBody>
          <a:bodyPr/>
          <a:lstStyle>
            <a:lvl1pPr>
              <a:defRPr>
                <a:blipFill rotWithShape="1">
                  <a:blip r:embed="rId2"/>
                  <a:srcRect l="0" t="0" r="0" b="0"/>
                  <a:tile tx="0" ty="0" sx="100000" sy="100000" flip="none" algn="tl"/>
                </a:blipFill>
              </a:defRPr>
            </a:lvl1pPr>
          </a:lstStyle>
          <a:p>
            <a:pPr>
              <a:defRPr>
                <a:blipFill rotWithShape="1">
                  <a:blip r:embed="rId3"/>
                  <a:srcRect l="0" t="0" r="0" b="0"/>
                  <a:tile tx="0" ty="0" sx="100000" sy="100000" flip="none" algn="tl"/>
                </a:blipFill>
              </a:defRPr>
            </a:pPr>
            <a:r>
              <a:rPr>
                <a:blipFill rotWithShape="1">
                  <a:blip r:embed="rId2"/>
                  <a:srcRect l="0" t="0" r="0" b="0"/>
                  <a:tile tx="0" ty="0" sx="100000" sy="100000" flip="none" algn="tl"/>
                </a:blipFill>
              </a:rPr>
              <a:t>Title Text</a:t>
            </a:r>
          </a:p>
        </p:txBody>
      </p:sp>
      <p:sp>
        <p:nvSpPr>
          <p:cNvPr id="52" name="Body Level One…"/>
          <p:cNvSpPr txBox="1"/>
          <p:nvPr>
            <p:ph type="body" sz="half" idx="1"/>
          </p:nvPr>
        </p:nvSpPr>
        <p:spPr>
          <a:xfrm>
            <a:off x="1069847" y="2194560"/>
            <a:ext cx="4754881" cy="397764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60" name="Title Text"/>
          <p:cNvSpPr txBox="1"/>
          <p:nvPr>
            <p:ph type="title"/>
          </p:nvPr>
        </p:nvSpPr>
        <p:spPr>
          <a:prstGeom prst="rect">
            <a:avLst/>
          </a:prstGeom>
        </p:spPr>
        <p:txBody>
          <a:bodyPr/>
          <a:lstStyle>
            <a:lvl1pPr>
              <a:defRPr>
                <a:blipFill rotWithShape="1">
                  <a:blip r:embed="rId2"/>
                  <a:srcRect l="0" t="0" r="0" b="0"/>
                  <a:tile tx="0" ty="0" sx="100000" sy="100000" flip="none" algn="tl"/>
                </a:blipFill>
              </a:defRPr>
            </a:lvl1pPr>
          </a:lstStyle>
          <a:p>
            <a:pPr>
              <a:defRPr>
                <a:blipFill rotWithShape="1">
                  <a:blip r:embed="rId3"/>
                  <a:srcRect l="0" t="0" r="0" b="0"/>
                  <a:tile tx="0" ty="0" sx="100000" sy="100000" flip="none" algn="tl"/>
                </a:blipFill>
              </a:defRPr>
            </a:pPr>
            <a:r>
              <a:rPr>
                <a:blipFill rotWithShape="1">
                  <a:blip r:embed="rId2"/>
                  <a:srcRect l="0" t="0" r="0" b="0"/>
                  <a:tile tx="0" ty="0" sx="100000" sy="100000" flip="none" algn="tl"/>
                </a:blipFill>
              </a:rPr>
              <a:t>Title Text</a:t>
            </a:r>
          </a:p>
        </p:txBody>
      </p:sp>
      <p:sp>
        <p:nvSpPr>
          <p:cNvPr id="61" name="Body Level One…"/>
          <p:cNvSpPr txBox="1"/>
          <p:nvPr>
            <p:ph type="body" sz="quarter" idx="1"/>
          </p:nvPr>
        </p:nvSpPr>
        <p:spPr>
          <a:xfrm>
            <a:off x="1066800" y="2048255"/>
            <a:ext cx="4754880" cy="640082"/>
          </a:xfrm>
          <a:prstGeom prst="rect">
            <a:avLst/>
          </a:prstGeom>
        </p:spPr>
        <p:txBody>
          <a:bodyPr anchor="ctr"/>
          <a:lstStyle>
            <a:lvl1pPr marL="0" indent="0">
              <a:buClrTx/>
              <a:buSzTx/>
              <a:buNone/>
              <a:defRPr b="1">
                <a:solidFill>
                  <a:srgbClr val="9E3611"/>
                </a:solidFill>
              </a:defRPr>
            </a:lvl1pPr>
            <a:lvl2pPr marL="0" indent="457200">
              <a:buClrTx/>
              <a:buSzTx/>
              <a:buNone/>
              <a:defRPr b="1">
                <a:solidFill>
                  <a:srgbClr val="9E3611"/>
                </a:solidFill>
              </a:defRPr>
            </a:lvl2pPr>
            <a:lvl3pPr marL="0" indent="914400">
              <a:buClrTx/>
              <a:buSzTx/>
              <a:buNone/>
              <a:defRPr b="1">
                <a:solidFill>
                  <a:srgbClr val="9E3611"/>
                </a:solidFill>
              </a:defRPr>
            </a:lvl3pPr>
            <a:lvl4pPr marL="0" indent="1371600">
              <a:buClrTx/>
              <a:buSzTx/>
              <a:buNone/>
              <a:defRPr b="1">
                <a:solidFill>
                  <a:srgbClr val="9E3611"/>
                </a:solidFill>
              </a:defRPr>
            </a:lvl4pPr>
            <a:lvl5pPr marL="0" indent="1828800">
              <a:buClrTx/>
              <a:buSzTx/>
              <a:buNone/>
              <a:defRPr b="1">
                <a:solidFill>
                  <a:srgbClr val="9E3611"/>
                </a:solidFill>
              </a:defRPr>
            </a:lvl5pPr>
          </a:lstStyle>
          <a:p>
            <a:pPr/>
            <a:r>
              <a:t>Body Level One</a:t>
            </a:r>
          </a:p>
          <a:p>
            <a:pPr lvl="1"/>
            <a:r>
              <a:t>Body Level Two</a:t>
            </a:r>
          </a:p>
          <a:p>
            <a:pPr lvl="2"/>
            <a:r>
              <a:t>Body Level Three</a:t>
            </a:r>
          </a:p>
          <a:p>
            <a:pPr lvl="3"/>
            <a:r>
              <a:t>Body Level Four</a:t>
            </a:r>
          </a:p>
          <a:p>
            <a:pPr lvl="4"/>
            <a:r>
              <a:t>Body Level Five</a:t>
            </a:r>
          </a:p>
        </p:txBody>
      </p:sp>
      <p:sp>
        <p:nvSpPr>
          <p:cNvPr id="62" name="Text Placeholder 4"/>
          <p:cNvSpPr/>
          <p:nvPr>
            <p:ph type="body" sz="quarter" idx="13"/>
          </p:nvPr>
        </p:nvSpPr>
        <p:spPr>
          <a:xfrm>
            <a:off x="6364223" y="2048255"/>
            <a:ext cx="4754881" cy="640081"/>
          </a:xfrm>
          <a:prstGeom prst="rect">
            <a:avLst/>
          </a:prstGeom>
        </p:spPr>
        <p:txBody>
          <a:bodyPr anchor="ctr"/>
          <a:lstStyle/>
          <a:p>
            <a:pPr marL="0" indent="0">
              <a:buClrTx/>
              <a:buSzTx/>
              <a:buNone/>
              <a:defRPr b="1">
                <a:solidFill>
                  <a:srgbClr val="9E3611"/>
                </a:solidFill>
              </a:defRPr>
            </a:pP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0" name="Title Text"/>
          <p:cNvSpPr txBox="1"/>
          <p:nvPr>
            <p:ph type="title"/>
          </p:nvPr>
        </p:nvSpPr>
        <p:spPr>
          <a:prstGeom prst="rect">
            <a:avLst/>
          </a:prstGeom>
        </p:spPr>
        <p:txBody>
          <a:bodyPr/>
          <a:lstStyle>
            <a:lvl1pPr>
              <a:defRPr>
                <a:blipFill rotWithShape="1">
                  <a:blip r:embed="rId2"/>
                  <a:srcRect l="0" t="0" r="0" b="0"/>
                  <a:tile tx="0" ty="0" sx="100000" sy="100000" flip="none" algn="tl"/>
                </a:blipFill>
              </a:defRPr>
            </a:lvl1pPr>
          </a:lstStyle>
          <a:p>
            <a:pPr>
              <a:defRPr>
                <a:blipFill rotWithShape="1">
                  <a:blip r:embed="rId3"/>
                  <a:srcRect l="0" t="0" r="0" b="0"/>
                  <a:tile tx="0" ty="0" sx="100000" sy="100000" flip="none" algn="tl"/>
                </a:blipFill>
              </a:defRPr>
            </a:pPr>
            <a:r>
              <a:rPr>
                <a:blipFill rotWithShape="1">
                  <a:blip r:embed="rId2"/>
                  <a:srcRect l="0" t="0" r="0" b="0"/>
                  <a:tile tx="0" ty="0" sx="100000" sy="100000" flip="none" algn="tl"/>
                </a:blipFill>
              </a:rPr>
              <a:t>Title Text</a:t>
            </a: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sp>
        <p:nvSpPr>
          <p:cNvPr id="85" name="Rectangle 7"/>
          <p:cNvSpPr/>
          <p:nvPr/>
        </p:nvSpPr>
        <p:spPr>
          <a:xfrm>
            <a:off x="8303739" y="-1"/>
            <a:ext cx="3888260" cy="6858001"/>
          </a:xfrm>
          <a:prstGeom prst="rect">
            <a:avLst/>
          </a:prstGeom>
          <a:blipFill>
            <a:blip r:embed="rId2"/>
          </a:blipFill>
          <a:ln w="12700">
            <a:miter lim="400000"/>
          </a:ln>
        </p:spPr>
        <p:txBody>
          <a:bodyPr lIns="45719" rIns="45719"/>
          <a:lstStyle/>
          <a:p>
            <a:pPr/>
          </a:p>
        </p:txBody>
      </p:sp>
      <p:sp>
        <p:nvSpPr>
          <p:cNvPr id="86" name="Title Text"/>
          <p:cNvSpPr txBox="1"/>
          <p:nvPr>
            <p:ph type="title"/>
          </p:nvPr>
        </p:nvSpPr>
        <p:spPr>
          <a:xfrm>
            <a:off x="8549640" y="685800"/>
            <a:ext cx="3200401" cy="1737361"/>
          </a:xfrm>
          <a:prstGeom prst="rect">
            <a:avLst/>
          </a:prstGeom>
        </p:spPr>
        <p:txBody>
          <a:bodyPr anchor="b"/>
          <a:lstStyle>
            <a:lvl1pPr>
              <a:defRPr b="1" sz="3200">
                <a:blipFill rotWithShape="1">
                  <a:blip r:embed="rId3"/>
                  <a:srcRect l="0" t="0" r="0" b="0"/>
                  <a:tile tx="0" ty="0" sx="100000" sy="100000" flip="none" algn="tl"/>
                </a:blipFill>
              </a:defRPr>
            </a:lvl1pPr>
          </a:lstStyle>
          <a:p>
            <a:pPr>
              <a:defRPr>
                <a:blipFill rotWithShape="1">
                  <a:blip r:embed="rId4"/>
                  <a:srcRect l="0" t="0" r="0" b="0"/>
                  <a:tile tx="0" ty="0" sx="100000" sy="100000" flip="none" algn="tl"/>
                </a:blipFill>
              </a:defRPr>
            </a:pPr>
            <a:r>
              <a:rPr>
                <a:blipFill rotWithShape="1">
                  <a:blip r:embed="rId3"/>
                  <a:srcRect l="0" t="0" r="0" b="0"/>
                  <a:tile tx="0" ty="0" sx="100000" sy="100000" flip="none" algn="tl"/>
                </a:blipFill>
              </a:rPr>
              <a:t>Title Text</a:t>
            </a:r>
          </a:p>
        </p:txBody>
      </p:sp>
      <p:sp>
        <p:nvSpPr>
          <p:cNvPr id="87" name="Body Level One…"/>
          <p:cNvSpPr txBox="1"/>
          <p:nvPr>
            <p:ph type="body" idx="1"/>
          </p:nvPr>
        </p:nvSpPr>
        <p:spPr>
          <a:xfrm>
            <a:off x="838200" y="685800"/>
            <a:ext cx="6711696" cy="502005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8" name="Text Placeholder 3"/>
          <p:cNvSpPr/>
          <p:nvPr>
            <p:ph type="body" sz="quarter" idx="13"/>
          </p:nvPr>
        </p:nvSpPr>
        <p:spPr>
          <a:xfrm>
            <a:off x="8549640" y="2423159"/>
            <a:ext cx="3200401" cy="3291842"/>
          </a:xfrm>
          <a:prstGeom prst="rect">
            <a:avLst/>
          </a:prstGeom>
        </p:spPr>
        <p:txBody>
          <a:bodyPr/>
          <a:lstStyle/>
          <a:p>
            <a:pPr marL="0" indent="0">
              <a:lnSpc>
                <a:spcPct val="100000"/>
              </a:lnSpc>
              <a:spcBef>
                <a:spcPts val="1000"/>
              </a:spcBef>
              <a:buClrTx/>
              <a:buSzTx/>
              <a:buNone/>
              <a:defRPr sz="1400">
                <a:solidFill>
                  <a:srgbClr val="9E3611"/>
                </a:solidFill>
              </a:defRPr>
            </a:pPr>
          </a:p>
        </p:txBody>
      </p:sp>
      <p:grpSp>
        <p:nvGrpSpPr>
          <p:cNvPr id="91" name="Group 8"/>
          <p:cNvGrpSpPr/>
          <p:nvPr/>
        </p:nvGrpSpPr>
        <p:grpSpPr>
          <a:xfrm>
            <a:off x="11401724" y="6229680"/>
            <a:ext cx="457201" cy="457201"/>
            <a:chOff x="0" y="0"/>
            <a:chExt cx="457200" cy="457200"/>
          </a:xfrm>
        </p:grpSpPr>
        <p:sp>
          <p:nvSpPr>
            <p:cNvPr id="89" name="Oval 9"/>
            <p:cNvSpPr/>
            <p:nvPr/>
          </p:nvSpPr>
          <p:spPr>
            <a:xfrm>
              <a:off x="0" y="0"/>
              <a:ext cx="457200" cy="457200"/>
            </a:xfrm>
            <a:prstGeom prst="ellipse">
              <a:avLst/>
            </a:prstGeom>
            <a:blipFill rotWithShape="1">
              <a:blip r:embed="rId5"/>
              <a:srcRect l="0" t="0" r="0" b="0"/>
              <a:tile tx="0" ty="0" sx="100000" sy="100000" flip="none" algn="tl"/>
            </a:blipFill>
            <a:ln w="12700" cap="flat">
              <a:noFill/>
              <a:miter lim="400000"/>
            </a:ln>
            <a:effectLst/>
          </p:spPr>
          <p:txBody>
            <a:bodyPr wrap="square" lIns="45719" tIns="45719" rIns="45719" bIns="45719" numCol="1" anchor="t">
              <a:noAutofit/>
            </a:bodyPr>
            <a:lstStyle/>
            <a:p>
              <a:pPr/>
            </a:p>
          </p:txBody>
        </p:sp>
        <p:sp>
          <p:nvSpPr>
            <p:cNvPr id="90" name="Oval 10"/>
            <p:cNvSpPr/>
            <p:nvPr/>
          </p:nvSpPr>
          <p:spPr>
            <a:xfrm>
              <a:off x="29193" y="29192"/>
              <a:ext cx="398815" cy="398817"/>
            </a:xfrm>
            <a:prstGeom prst="ellipse">
              <a:avLst/>
            </a:prstGeom>
            <a:noFill/>
            <a:ln w="12700" cap="flat">
              <a:solidFill>
                <a:srgbClr val="FFFFFF"/>
              </a:solidFill>
              <a:prstDash val="solid"/>
              <a:round/>
            </a:ln>
            <a:effectLst/>
          </p:spPr>
          <p:txBody>
            <a:bodyPr wrap="square" lIns="45719" tIns="45719" rIns="45719" bIns="45719" numCol="1" anchor="t">
              <a:noAutofit/>
            </a:bodyPr>
            <a:lstStyle/>
            <a:p>
              <a:pPr/>
            </a:p>
          </p:txBody>
        </p:sp>
      </p:grpSp>
      <p:sp>
        <p:nvSpPr>
          <p:cNvPr id="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99" name="Rectangle 10"/>
          <p:cNvSpPr/>
          <p:nvPr/>
        </p:nvSpPr>
        <p:spPr>
          <a:xfrm>
            <a:off x="8303739" y="-1"/>
            <a:ext cx="3888260" cy="6858001"/>
          </a:xfrm>
          <a:prstGeom prst="rect">
            <a:avLst/>
          </a:prstGeom>
          <a:blipFill>
            <a:blip r:embed="rId2"/>
          </a:blipFill>
          <a:ln w="12700">
            <a:miter lim="400000"/>
          </a:ln>
        </p:spPr>
        <p:txBody>
          <a:bodyPr lIns="45719" rIns="45719"/>
          <a:lstStyle/>
          <a:p>
            <a:pPr/>
          </a:p>
        </p:txBody>
      </p:sp>
      <p:sp>
        <p:nvSpPr>
          <p:cNvPr id="100" name="Title Text"/>
          <p:cNvSpPr txBox="1"/>
          <p:nvPr>
            <p:ph type="title"/>
          </p:nvPr>
        </p:nvSpPr>
        <p:spPr>
          <a:xfrm>
            <a:off x="8549640" y="685800"/>
            <a:ext cx="3200401" cy="1737361"/>
          </a:xfrm>
          <a:prstGeom prst="rect">
            <a:avLst/>
          </a:prstGeom>
        </p:spPr>
        <p:txBody>
          <a:bodyPr anchor="b"/>
          <a:lstStyle>
            <a:lvl1pPr>
              <a:defRPr b="1" sz="3200">
                <a:blipFill rotWithShape="1">
                  <a:blip r:embed="rId3"/>
                  <a:srcRect l="0" t="0" r="0" b="0"/>
                  <a:tile tx="0" ty="0" sx="100000" sy="100000" flip="none" algn="tl"/>
                </a:blipFill>
              </a:defRPr>
            </a:lvl1pPr>
          </a:lstStyle>
          <a:p>
            <a:pPr>
              <a:defRPr>
                <a:blipFill rotWithShape="1">
                  <a:blip r:embed="rId4"/>
                  <a:srcRect l="0" t="0" r="0" b="0"/>
                  <a:tile tx="0" ty="0" sx="100000" sy="100000" flip="none" algn="tl"/>
                </a:blipFill>
              </a:defRPr>
            </a:pPr>
            <a:r>
              <a:rPr>
                <a:blipFill rotWithShape="1">
                  <a:blip r:embed="rId3"/>
                  <a:srcRect l="0" t="0" r="0" b="0"/>
                  <a:tile tx="0" ty="0" sx="100000" sy="100000" flip="none" algn="tl"/>
                </a:blipFill>
              </a:rPr>
              <a:t>Title Text</a:t>
            </a:r>
          </a:p>
        </p:txBody>
      </p:sp>
      <p:sp>
        <p:nvSpPr>
          <p:cNvPr id="101" name="Picture Placeholder 2"/>
          <p:cNvSpPr/>
          <p:nvPr>
            <p:ph type="pic" idx="13"/>
          </p:nvPr>
        </p:nvSpPr>
        <p:spPr>
          <a:xfrm>
            <a:off x="0" y="0"/>
            <a:ext cx="8303740" cy="6858000"/>
          </a:xfrm>
          <a:prstGeom prst="rect">
            <a:avLst/>
          </a:prstGeom>
        </p:spPr>
        <p:txBody>
          <a:bodyPr lIns="91439" rIns="91439">
            <a:noAutofit/>
          </a:bodyPr>
          <a:lstStyle/>
          <a:p>
            <a:pPr/>
          </a:p>
        </p:txBody>
      </p:sp>
      <p:sp>
        <p:nvSpPr>
          <p:cNvPr id="102" name="Body Level One…"/>
          <p:cNvSpPr txBox="1"/>
          <p:nvPr>
            <p:ph type="body" sz="quarter" idx="1"/>
          </p:nvPr>
        </p:nvSpPr>
        <p:spPr>
          <a:xfrm>
            <a:off x="8549640" y="2423160"/>
            <a:ext cx="3200401" cy="3291841"/>
          </a:xfrm>
          <a:prstGeom prst="rect">
            <a:avLst/>
          </a:prstGeom>
        </p:spPr>
        <p:txBody>
          <a:bodyPr/>
          <a:lstStyle>
            <a:lvl1pPr marL="0" indent="0">
              <a:lnSpc>
                <a:spcPct val="100000"/>
              </a:lnSpc>
              <a:spcBef>
                <a:spcPts val="1000"/>
              </a:spcBef>
              <a:buClrTx/>
              <a:buSzTx/>
              <a:buNone/>
              <a:defRPr sz="1400">
                <a:solidFill>
                  <a:srgbClr val="9E3611"/>
                </a:solidFill>
              </a:defRPr>
            </a:lvl1pPr>
            <a:lvl2pPr marL="0" indent="457200">
              <a:lnSpc>
                <a:spcPct val="100000"/>
              </a:lnSpc>
              <a:spcBef>
                <a:spcPts val="1000"/>
              </a:spcBef>
              <a:buClrTx/>
              <a:buSzTx/>
              <a:buNone/>
              <a:defRPr sz="1400">
                <a:solidFill>
                  <a:srgbClr val="9E3611"/>
                </a:solidFill>
              </a:defRPr>
            </a:lvl2pPr>
            <a:lvl3pPr marL="0" indent="914400">
              <a:lnSpc>
                <a:spcPct val="100000"/>
              </a:lnSpc>
              <a:spcBef>
                <a:spcPts val="1000"/>
              </a:spcBef>
              <a:buClrTx/>
              <a:buSzTx/>
              <a:buNone/>
              <a:defRPr sz="1400">
                <a:solidFill>
                  <a:srgbClr val="9E3611"/>
                </a:solidFill>
              </a:defRPr>
            </a:lvl3pPr>
            <a:lvl4pPr marL="0" indent="1371600">
              <a:lnSpc>
                <a:spcPct val="100000"/>
              </a:lnSpc>
              <a:spcBef>
                <a:spcPts val="1000"/>
              </a:spcBef>
              <a:buClrTx/>
              <a:buSzTx/>
              <a:buNone/>
              <a:defRPr sz="1400">
                <a:solidFill>
                  <a:srgbClr val="9E3611"/>
                </a:solidFill>
              </a:defRPr>
            </a:lvl4pPr>
            <a:lvl5pPr marL="0" indent="1828800">
              <a:lnSpc>
                <a:spcPct val="100000"/>
              </a:lnSpc>
              <a:spcBef>
                <a:spcPts val="1000"/>
              </a:spcBef>
              <a:buClrTx/>
              <a:buSzTx/>
              <a:buNone/>
              <a:defRPr sz="1400">
                <a:solidFill>
                  <a:srgbClr val="9E3611"/>
                </a:solidFill>
              </a:defRPr>
            </a:lvl5pPr>
          </a:lstStyle>
          <a:p>
            <a:pPr/>
            <a:r>
              <a:t>Body Level One</a:t>
            </a:r>
          </a:p>
          <a:p>
            <a:pPr lvl="1"/>
            <a:r>
              <a:t>Body Level Two</a:t>
            </a:r>
          </a:p>
          <a:p>
            <a:pPr lvl="2"/>
            <a:r>
              <a:t>Body Level Three</a:t>
            </a:r>
          </a:p>
          <a:p>
            <a:pPr lvl="3"/>
            <a:r>
              <a:t>Body Level Four</a:t>
            </a:r>
          </a:p>
          <a:p>
            <a:pPr lvl="4"/>
            <a:r>
              <a:t>Body Level Five</a:t>
            </a:r>
          </a:p>
        </p:txBody>
      </p:sp>
      <p:grpSp>
        <p:nvGrpSpPr>
          <p:cNvPr id="105" name="Group 7"/>
          <p:cNvGrpSpPr/>
          <p:nvPr/>
        </p:nvGrpSpPr>
        <p:grpSpPr>
          <a:xfrm>
            <a:off x="11401724" y="6229680"/>
            <a:ext cx="457201" cy="457201"/>
            <a:chOff x="0" y="0"/>
            <a:chExt cx="457200" cy="457200"/>
          </a:xfrm>
        </p:grpSpPr>
        <p:sp>
          <p:nvSpPr>
            <p:cNvPr id="103" name="Oval 8"/>
            <p:cNvSpPr/>
            <p:nvPr/>
          </p:nvSpPr>
          <p:spPr>
            <a:xfrm>
              <a:off x="0" y="0"/>
              <a:ext cx="457200" cy="457200"/>
            </a:xfrm>
            <a:prstGeom prst="ellipse">
              <a:avLst/>
            </a:prstGeom>
            <a:blipFill rotWithShape="1">
              <a:blip r:embed="rId5"/>
              <a:srcRect l="0" t="0" r="0" b="0"/>
              <a:tile tx="0" ty="0" sx="100000" sy="100000" flip="none" algn="tl"/>
            </a:blipFill>
            <a:ln w="12700" cap="flat">
              <a:noFill/>
              <a:miter lim="400000"/>
            </a:ln>
            <a:effectLst/>
          </p:spPr>
          <p:txBody>
            <a:bodyPr wrap="square" lIns="45719" tIns="45719" rIns="45719" bIns="45719" numCol="1" anchor="t">
              <a:noAutofit/>
            </a:bodyPr>
            <a:lstStyle/>
            <a:p>
              <a:pPr/>
            </a:p>
          </p:txBody>
        </p:sp>
        <p:sp>
          <p:nvSpPr>
            <p:cNvPr id="104" name="Oval 9"/>
            <p:cNvSpPr/>
            <p:nvPr/>
          </p:nvSpPr>
          <p:spPr>
            <a:xfrm>
              <a:off x="29193" y="29192"/>
              <a:ext cx="398815" cy="398817"/>
            </a:xfrm>
            <a:prstGeom prst="ellipse">
              <a:avLst/>
            </a:prstGeom>
            <a:noFill/>
            <a:ln w="12700" cap="flat">
              <a:solidFill>
                <a:srgbClr val="FFFFFF"/>
              </a:solidFill>
              <a:prstDash val="solid"/>
              <a:round/>
            </a:ln>
            <a:effectLst/>
          </p:spPr>
          <p:txBody>
            <a:bodyPr wrap="square" lIns="45719" tIns="45719" rIns="45719" bIns="45719" numCol="1" anchor="t">
              <a:noAutofit/>
            </a:bodyPr>
            <a:lstStyle/>
            <a:p>
              <a:pPr/>
            </a:p>
          </p:txBody>
        </p:sp>
      </p:gr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grpSp>
        <p:nvGrpSpPr>
          <p:cNvPr id="4" name="Group 6"/>
          <p:cNvGrpSpPr/>
          <p:nvPr/>
        </p:nvGrpSpPr>
        <p:grpSpPr>
          <a:xfrm>
            <a:off x="11401724" y="6229680"/>
            <a:ext cx="457201" cy="457201"/>
            <a:chOff x="0" y="0"/>
            <a:chExt cx="457200" cy="457200"/>
          </a:xfrm>
        </p:grpSpPr>
        <p:sp>
          <p:nvSpPr>
            <p:cNvPr id="2" name="Oval 7"/>
            <p:cNvSpPr/>
            <p:nvPr/>
          </p:nvSpPr>
          <p:spPr>
            <a:xfrm>
              <a:off x="0" y="0"/>
              <a:ext cx="457200" cy="457200"/>
            </a:xfrm>
            <a:prstGeom prst="ellipse">
              <a:avLst/>
            </a:prstGeom>
            <a:blipFill rotWithShape="1">
              <a:blip r:embed="rId2"/>
              <a:srcRect l="0" t="0" r="0" b="0"/>
              <a:tile tx="0" ty="0" sx="100000" sy="100000" flip="none" algn="tl"/>
            </a:blipFill>
            <a:ln w="12700" cap="flat">
              <a:noFill/>
              <a:miter lim="400000"/>
            </a:ln>
            <a:effectLst/>
          </p:spPr>
          <p:txBody>
            <a:bodyPr wrap="square" lIns="45719" tIns="45719" rIns="45719" bIns="45719" numCol="1" anchor="t">
              <a:noAutofit/>
            </a:bodyPr>
            <a:lstStyle/>
            <a:p>
              <a:pPr/>
            </a:p>
          </p:txBody>
        </p:sp>
        <p:sp>
          <p:nvSpPr>
            <p:cNvPr id="3" name="Oval 8"/>
            <p:cNvSpPr/>
            <p:nvPr/>
          </p:nvSpPr>
          <p:spPr>
            <a:xfrm>
              <a:off x="29193" y="29192"/>
              <a:ext cx="398815" cy="398817"/>
            </a:xfrm>
            <a:prstGeom prst="ellipse">
              <a:avLst/>
            </a:prstGeom>
            <a:noFill/>
            <a:ln w="12700" cap="flat">
              <a:solidFill>
                <a:srgbClr val="FFFFFF"/>
              </a:solidFill>
              <a:prstDash val="solid"/>
              <a:round/>
            </a:ln>
            <a:effectLst/>
          </p:spPr>
          <p:txBody>
            <a:bodyPr wrap="square" lIns="45719" tIns="45719" rIns="45719" bIns="45719" numCol="1" anchor="t">
              <a:noAutofit/>
            </a:bodyPr>
            <a:lstStyle/>
            <a:p>
              <a:pPr/>
            </a:p>
          </p:txBody>
        </p:sp>
      </p:grpSp>
      <p:sp>
        <p:nvSpPr>
          <p:cNvPr id="5" name="Title Text"/>
          <p:cNvSpPr txBox="1"/>
          <p:nvPr>
            <p:ph type="title"/>
          </p:nvPr>
        </p:nvSpPr>
        <p:spPr>
          <a:xfrm>
            <a:off x="1069847" y="484631"/>
            <a:ext cx="10058401" cy="16093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defRPr>
                <a:blipFill rotWithShape="1">
                  <a:blip r:embed="rId3"/>
                  <a:srcRect l="0" t="0" r="0" b="0"/>
                  <a:tile tx="0" ty="0" sx="100000" sy="100000" flip="none" algn="tl"/>
                </a:blipFill>
              </a:defRPr>
            </a:lvl1pPr>
          </a:lstStyle>
          <a:p>
            <a:pPr>
              <a:defRPr>
                <a:blipFill rotWithShape="1">
                  <a:blip r:embed="rId4"/>
                  <a:srcRect l="0" t="0" r="0" b="0"/>
                  <a:tile tx="0" ty="0" sx="100000" sy="100000" flip="none" algn="tl"/>
                </a:blipFill>
              </a:defRPr>
            </a:pPr>
            <a:r>
              <a:rPr>
                <a:blipFill rotWithShape="1">
                  <a:blip r:embed="rId3"/>
                  <a:srcRect l="0" t="0" r="0" b="0"/>
                  <a:tile tx="0" ty="0" sx="100000" sy="100000" flip="none" algn="tl"/>
                </a:blipFill>
              </a:rPr>
              <a:t>Title Text</a:t>
            </a:r>
          </a:p>
        </p:txBody>
      </p:sp>
      <p:sp>
        <p:nvSpPr>
          <p:cNvPr id="6" name="Body Level One…"/>
          <p:cNvSpPr txBox="1"/>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7" name="Slide Number"/>
          <p:cNvSpPr txBox="1"/>
          <p:nvPr>
            <p:ph type="sldNum" sz="quarter" idx="2"/>
          </p:nvPr>
        </p:nvSpPr>
        <p:spPr>
          <a:xfrm>
            <a:off x="11467105" y="6319474"/>
            <a:ext cx="328127" cy="271746"/>
          </a:xfrm>
          <a:prstGeom prst="rect">
            <a:avLst/>
          </a:prstGeom>
          <a:ln w="12700">
            <a:miter lim="400000"/>
          </a:ln>
        </p:spPr>
        <p:txBody>
          <a:bodyPr wrap="none" lIns="45719" rIns="45719" anchor="ctr">
            <a:spAutoFit/>
          </a:bodyPr>
          <a:lstStyle>
            <a:lvl1pPr algn="ctr">
              <a:defRPr b="1" sz="1400">
                <a:solidFill>
                  <a:srgbClr val="FFFFFF"/>
                </a:solidFill>
                <a:latin typeface="Rockwell Condensed"/>
                <a:ea typeface="Rockwell Condensed"/>
                <a:cs typeface="Rockwell Condensed"/>
                <a:sym typeface="Rockwell Condensed"/>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all" i="0" spc="0" strike="noStrike" sz="5400" u="none">
          <a:blipFill rotWithShape="1">
            <a:blip r:embed="rId14"/>
            <a:srcRect l="0" t="0" r="0" b="0"/>
            <a:tile tx="0" ty="0" sx="100000" sy="100000" flip="none" algn="tl"/>
          </a:blipFill>
          <a:uFillTx/>
          <a:latin typeface="Rockwell Condensed"/>
          <a:ea typeface="Rockwell Condensed"/>
          <a:cs typeface="Rockwell Condensed"/>
          <a:sym typeface="Rockwell Condensed"/>
        </a:defRPr>
      </a:lvl1pPr>
      <a:lvl2pPr marL="0" marR="0" indent="0" algn="l" defTabSz="914400" rtl="0" latinLnBrk="0">
        <a:lnSpc>
          <a:spcPct val="90000"/>
        </a:lnSpc>
        <a:spcBef>
          <a:spcPts val="0"/>
        </a:spcBef>
        <a:spcAft>
          <a:spcPts val="0"/>
        </a:spcAft>
        <a:buClrTx/>
        <a:buSzTx/>
        <a:buFontTx/>
        <a:buNone/>
        <a:tabLst/>
        <a:defRPr b="0" baseline="0" cap="all" i="0" spc="0" strike="noStrike" sz="5400" u="none">
          <a:blipFill rotWithShape="1">
            <a:blip r:embed="rId15"/>
            <a:srcRect l="0" t="0" r="0" b="0"/>
            <a:tile tx="0" ty="0" sx="100000" sy="100000" flip="none" algn="tl"/>
          </a:blipFill>
          <a:uFillTx/>
          <a:latin typeface="Rockwell Condensed"/>
          <a:ea typeface="Rockwell Condensed"/>
          <a:cs typeface="Rockwell Condensed"/>
          <a:sym typeface="Rockwell Condensed"/>
        </a:defRPr>
      </a:lvl2pPr>
      <a:lvl3pPr marL="0" marR="0" indent="0" algn="l" defTabSz="914400" rtl="0" latinLnBrk="0">
        <a:lnSpc>
          <a:spcPct val="90000"/>
        </a:lnSpc>
        <a:spcBef>
          <a:spcPts val="0"/>
        </a:spcBef>
        <a:spcAft>
          <a:spcPts val="0"/>
        </a:spcAft>
        <a:buClrTx/>
        <a:buSzTx/>
        <a:buFontTx/>
        <a:buNone/>
        <a:tabLst/>
        <a:defRPr b="0" baseline="0" cap="all" i="0" spc="0" strike="noStrike" sz="5400" u="none">
          <a:blipFill rotWithShape="1">
            <a:blip r:embed="rId16"/>
            <a:srcRect l="0" t="0" r="0" b="0"/>
            <a:tile tx="0" ty="0" sx="100000" sy="100000" flip="none" algn="tl"/>
          </a:blipFill>
          <a:uFillTx/>
          <a:latin typeface="Rockwell Condensed"/>
          <a:ea typeface="Rockwell Condensed"/>
          <a:cs typeface="Rockwell Condensed"/>
          <a:sym typeface="Rockwell Condensed"/>
        </a:defRPr>
      </a:lvl3pPr>
      <a:lvl4pPr marL="0" marR="0" indent="0" algn="l" defTabSz="914400" rtl="0" latinLnBrk="0">
        <a:lnSpc>
          <a:spcPct val="90000"/>
        </a:lnSpc>
        <a:spcBef>
          <a:spcPts val="0"/>
        </a:spcBef>
        <a:spcAft>
          <a:spcPts val="0"/>
        </a:spcAft>
        <a:buClrTx/>
        <a:buSzTx/>
        <a:buFontTx/>
        <a:buNone/>
        <a:tabLst/>
        <a:defRPr b="0" baseline="0" cap="all" i="0" spc="0" strike="noStrike" sz="5400" u="none">
          <a:blipFill rotWithShape="1">
            <a:blip r:embed="rId17"/>
            <a:srcRect l="0" t="0" r="0" b="0"/>
            <a:tile tx="0" ty="0" sx="100000" sy="100000" flip="none" algn="tl"/>
          </a:blipFill>
          <a:uFillTx/>
          <a:latin typeface="Rockwell Condensed"/>
          <a:ea typeface="Rockwell Condensed"/>
          <a:cs typeface="Rockwell Condensed"/>
          <a:sym typeface="Rockwell Condensed"/>
        </a:defRPr>
      </a:lvl4pPr>
      <a:lvl5pPr marL="0" marR="0" indent="0" algn="l" defTabSz="914400" rtl="0" latinLnBrk="0">
        <a:lnSpc>
          <a:spcPct val="90000"/>
        </a:lnSpc>
        <a:spcBef>
          <a:spcPts val="0"/>
        </a:spcBef>
        <a:spcAft>
          <a:spcPts val="0"/>
        </a:spcAft>
        <a:buClrTx/>
        <a:buSzTx/>
        <a:buFontTx/>
        <a:buNone/>
        <a:tabLst/>
        <a:defRPr b="0" baseline="0" cap="all" i="0" spc="0" strike="noStrike" sz="5400" u="none">
          <a:blipFill rotWithShape="1">
            <a:blip r:embed="rId18"/>
            <a:srcRect l="0" t="0" r="0" b="0"/>
            <a:tile tx="0" ty="0" sx="100000" sy="100000" flip="none" algn="tl"/>
          </a:blipFill>
          <a:uFillTx/>
          <a:latin typeface="Rockwell Condensed"/>
          <a:ea typeface="Rockwell Condensed"/>
          <a:cs typeface="Rockwell Condensed"/>
          <a:sym typeface="Rockwell Condensed"/>
        </a:defRPr>
      </a:lvl5pPr>
      <a:lvl6pPr marL="0" marR="0" indent="0" algn="l" defTabSz="914400" rtl="0" latinLnBrk="0">
        <a:lnSpc>
          <a:spcPct val="90000"/>
        </a:lnSpc>
        <a:spcBef>
          <a:spcPts val="0"/>
        </a:spcBef>
        <a:spcAft>
          <a:spcPts val="0"/>
        </a:spcAft>
        <a:buClrTx/>
        <a:buSzTx/>
        <a:buFontTx/>
        <a:buNone/>
        <a:tabLst/>
        <a:defRPr b="0" baseline="0" cap="all" i="0" spc="0" strike="noStrike" sz="5400" u="none">
          <a:blipFill rotWithShape="1">
            <a:blip r:embed="rId19"/>
            <a:srcRect l="0" t="0" r="0" b="0"/>
            <a:tile tx="0" ty="0" sx="100000" sy="100000" flip="none" algn="tl"/>
          </a:blipFill>
          <a:uFillTx/>
          <a:latin typeface="Rockwell Condensed"/>
          <a:ea typeface="Rockwell Condensed"/>
          <a:cs typeface="Rockwell Condensed"/>
          <a:sym typeface="Rockwell Condensed"/>
        </a:defRPr>
      </a:lvl6pPr>
      <a:lvl7pPr marL="0" marR="0" indent="0" algn="l" defTabSz="914400" rtl="0" latinLnBrk="0">
        <a:lnSpc>
          <a:spcPct val="90000"/>
        </a:lnSpc>
        <a:spcBef>
          <a:spcPts val="0"/>
        </a:spcBef>
        <a:spcAft>
          <a:spcPts val="0"/>
        </a:spcAft>
        <a:buClrTx/>
        <a:buSzTx/>
        <a:buFontTx/>
        <a:buNone/>
        <a:tabLst/>
        <a:defRPr b="0" baseline="0" cap="all" i="0" spc="0" strike="noStrike" sz="5400" u="none">
          <a:blipFill rotWithShape="1">
            <a:blip r:embed="rId20"/>
            <a:srcRect l="0" t="0" r="0" b="0"/>
            <a:tile tx="0" ty="0" sx="100000" sy="100000" flip="none" algn="tl"/>
          </a:blipFill>
          <a:uFillTx/>
          <a:latin typeface="Rockwell Condensed"/>
          <a:ea typeface="Rockwell Condensed"/>
          <a:cs typeface="Rockwell Condensed"/>
          <a:sym typeface="Rockwell Condensed"/>
        </a:defRPr>
      </a:lvl7pPr>
      <a:lvl8pPr marL="0" marR="0" indent="0" algn="l" defTabSz="914400" rtl="0" latinLnBrk="0">
        <a:lnSpc>
          <a:spcPct val="90000"/>
        </a:lnSpc>
        <a:spcBef>
          <a:spcPts val="0"/>
        </a:spcBef>
        <a:spcAft>
          <a:spcPts val="0"/>
        </a:spcAft>
        <a:buClrTx/>
        <a:buSzTx/>
        <a:buFontTx/>
        <a:buNone/>
        <a:tabLst/>
        <a:defRPr b="0" baseline="0" cap="all" i="0" spc="0" strike="noStrike" sz="5400" u="none">
          <a:blipFill rotWithShape="1">
            <a:blip r:embed="rId21"/>
            <a:srcRect l="0" t="0" r="0" b="0"/>
            <a:tile tx="0" ty="0" sx="100000" sy="100000" flip="none" algn="tl"/>
          </a:blipFill>
          <a:uFillTx/>
          <a:latin typeface="Rockwell Condensed"/>
          <a:ea typeface="Rockwell Condensed"/>
          <a:cs typeface="Rockwell Condensed"/>
          <a:sym typeface="Rockwell Condensed"/>
        </a:defRPr>
      </a:lvl8pPr>
      <a:lvl9pPr marL="0" marR="0" indent="0" algn="l" defTabSz="914400" rtl="0" latinLnBrk="0">
        <a:lnSpc>
          <a:spcPct val="90000"/>
        </a:lnSpc>
        <a:spcBef>
          <a:spcPts val="0"/>
        </a:spcBef>
        <a:spcAft>
          <a:spcPts val="0"/>
        </a:spcAft>
        <a:buClrTx/>
        <a:buSzTx/>
        <a:buFontTx/>
        <a:buNone/>
        <a:tabLst/>
        <a:defRPr b="0" baseline="0" cap="all" i="0" spc="0" strike="noStrike" sz="5400" u="none">
          <a:blipFill rotWithShape="1">
            <a:blip r:embed="rId22"/>
            <a:srcRect l="0" t="0" r="0" b="0"/>
            <a:tile tx="0" ty="0" sx="100000" sy="100000" flip="none" algn="tl"/>
          </a:blipFill>
          <a:uFillTx/>
          <a:latin typeface="Rockwell Condensed"/>
          <a:ea typeface="Rockwell Condensed"/>
          <a:cs typeface="Rockwell Condensed"/>
          <a:sym typeface="Rockwell Condensed"/>
        </a:defRPr>
      </a:lvl9pPr>
    </p:titleStyle>
    <p:bodyStyle>
      <a:lvl1pPr marL="182879" marR="0" indent="-182879" algn="l" defTabSz="914400" rtl="0" latinLnBrk="0">
        <a:lnSpc>
          <a:spcPct val="90000"/>
        </a:lnSpc>
        <a:spcBef>
          <a:spcPts val="1200"/>
        </a:spcBef>
        <a:spcAft>
          <a:spcPts val="0"/>
        </a:spcAft>
        <a:buClr>
          <a:srgbClr val="9E3611"/>
        </a:buClr>
        <a:buSzPct val="85000"/>
        <a:buFontTx/>
        <a:buChar char="▪"/>
        <a:tabLst/>
        <a:defRPr b="0" baseline="0" cap="none" i="0" spc="0" strike="noStrike" sz="2000" u="none">
          <a:solidFill>
            <a:srgbClr val="000000"/>
          </a:solidFill>
          <a:uFillTx/>
          <a:latin typeface="Rockwell"/>
          <a:ea typeface="Rockwell"/>
          <a:cs typeface="Rockwell"/>
          <a:sym typeface="Rockwell"/>
        </a:defRPr>
      </a:lvl1pPr>
      <a:lvl2pPr marL="477519" marR="0" indent="-203199" algn="l" defTabSz="914400" rtl="0" latinLnBrk="0">
        <a:lnSpc>
          <a:spcPct val="90000"/>
        </a:lnSpc>
        <a:spcBef>
          <a:spcPts val="1200"/>
        </a:spcBef>
        <a:spcAft>
          <a:spcPts val="0"/>
        </a:spcAft>
        <a:buClr>
          <a:srgbClr val="9E3611"/>
        </a:buClr>
        <a:buSzPct val="85000"/>
        <a:buFontTx/>
        <a:buChar char="▪"/>
        <a:tabLst/>
        <a:defRPr b="0" baseline="0" cap="none" i="0" spc="0" strike="noStrike" sz="2000" u="none">
          <a:solidFill>
            <a:srgbClr val="000000"/>
          </a:solidFill>
          <a:uFillTx/>
          <a:latin typeface="Rockwell"/>
          <a:ea typeface="Rockwell"/>
          <a:cs typeface="Rockwell"/>
          <a:sym typeface="Rockwell"/>
        </a:defRPr>
      </a:lvl2pPr>
      <a:lvl3pPr marL="777239" marR="0" indent="-228600" algn="l" defTabSz="914400" rtl="0" latinLnBrk="0">
        <a:lnSpc>
          <a:spcPct val="90000"/>
        </a:lnSpc>
        <a:spcBef>
          <a:spcPts val="1200"/>
        </a:spcBef>
        <a:spcAft>
          <a:spcPts val="0"/>
        </a:spcAft>
        <a:buClr>
          <a:srgbClr val="9E3611"/>
        </a:buClr>
        <a:buSzPct val="85000"/>
        <a:buFontTx/>
        <a:buChar char="▪"/>
        <a:tabLst/>
        <a:defRPr b="0" baseline="0" cap="none" i="0" spc="0" strike="noStrike" sz="2000" u="none">
          <a:solidFill>
            <a:srgbClr val="000000"/>
          </a:solidFill>
          <a:uFillTx/>
          <a:latin typeface="Rockwell"/>
          <a:ea typeface="Rockwell"/>
          <a:cs typeface="Rockwell"/>
          <a:sym typeface="Rockwell"/>
        </a:defRPr>
      </a:lvl3pPr>
      <a:lvl4pPr marL="1051559" marR="0" indent="-228600" algn="l" defTabSz="914400" rtl="0" latinLnBrk="0">
        <a:lnSpc>
          <a:spcPct val="90000"/>
        </a:lnSpc>
        <a:spcBef>
          <a:spcPts val="1200"/>
        </a:spcBef>
        <a:spcAft>
          <a:spcPts val="0"/>
        </a:spcAft>
        <a:buClr>
          <a:srgbClr val="9E3611"/>
        </a:buClr>
        <a:buSzPct val="85000"/>
        <a:buFontTx/>
        <a:buChar char="▪"/>
        <a:tabLst/>
        <a:defRPr b="0" baseline="0" cap="none" i="0" spc="0" strike="noStrike" sz="2000" u="none">
          <a:solidFill>
            <a:srgbClr val="000000"/>
          </a:solidFill>
          <a:uFillTx/>
          <a:latin typeface="Rockwell"/>
          <a:ea typeface="Rockwell"/>
          <a:cs typeface="Rockwell"/>
          <a:sym typeface="Rockwell"/>
        </a:defRPr>
      </a:lvl4pPr>
      <a:lvl5pPr marL="1325880" marR="0" indent="-228600" algn="l" defTabSz="914400" rtl="0" latinLnBrk="0">
        <a:lnSpc>
          <a:spcPct val="90000"/>
        </a:lnSpc>
        <a:spcBef>
          <a:spcPts val="1200"/>
        </a:spcBef>
        <a:spcAft>
          <a:spcPts val="0"/>
        </a:spcAft>
        <a:buClr>
          <a:srgbClr val="9E3611"/>
        </a:buClr>
        <a:buSzPct val="85000"/>
        <a:buFontTx/>
        <a:buChar char="▪"/>
        <a:tabLst/>
        <a:defRPr b="0" baseline="0" cap="none" i="0" spc="0" strike="noStrike" sz="2000" u="none">
          <a:solidFill>
            <a:srgbClr val="000000"/>
          </a:solidFill>
          <a:uFillTx/>
          <a:latin typeface="Rockwell"/>
          <a:ea typeface="Rockwell"/>
          <a:cs typeface="Rockwell"/>
          <a:sym typeface="Rockwell"/>
        </a:defRPr>
      </a:lvl5pPr>
      <a:lvl6pPr marL="1657150" marR="0" indent="-285750" algn="l" defTabSz="914400" rtl="0" latinLnBrk="0">
        <a:lnSpc>
          <a:spcPct val="90000"/>
        </a:lnSpc>
        <a:spcBef>
          <a:spcPts val="1200"/>
        </a:spcBef>
        <a:spcAft>
          <a:spcPts val="0"/>
        </a:spcAft>
        <a:buClr>
          <a:srgbClr val="9E3611"/>
        </a:buClr>
        <a:buSzPct val="85000"/>
        <a:buFontTx/>
        <a:buChar char="▪"/>
        <a:tabLst/>
        <a:defRPr b="0" baseline="0" cap="none" i="0" spc="0" strike="noStrike" sz="2000" u="none">
          <a:solidFill>
            <a:srgbClr val="000000"/>
          </a:solidFill>
          <a:uFillTx/>
          <a:latin typeface="Rockwell"/>
          <a:ea typeface="Rockwell"/>
          <a:cs typeface="Rockwell"/>
          <a:sym typeface="Rockwell"/>
        </a:defRPr>
      </a:lvl6pPr>
      <a:lvl7pPr marL="1957149" marR="0" indent="-285750" algn="l" defTabSz="914400" rtl="0" latinLnBrk="0">
        <a:lnSpc>
          <a:spcPct val="90000"/>
        </a:lnSpc>
        <a:spcBef>
          <a:spcPts val="1200"/>
        </a:spcBef>
        <a:spcAft>
          <a:spcPts val="0"/>
        </a:spcAft>
        <a:buClr>
          <a:srgbClr val="9E3611"/>
        </a:buClr>
        <a:buSzPct val="85000"/>
        <a:buFontTx/>
        <a:buChar char="▪"/>
        <a:tabLst/>
        <a:defRPr b="0" baseline="0" cap="none" i="0" spc="0" strike="noStrike" sz="2000" u="none">
          <a:solidFill>
            <a:srgbClr val="000000"/>
          </a:solidFill>
          <a:uFillTx/>
          <a:latin typeface="Rockwell"/>
          <a:ea typeface="Rockwell"/>
          <a:cs typeface="Rockwell"/>
          <a:sym typeface="Rockwell"/>
        </a:defRPr>
      </a:lvl7pPr>
      <a:lvl8pPr marL="2257150" marR="0" indent="-285750" algn="l" defTabSz="914400" rtl="0" latinLnBrk="0">
        <a:lnSpc>
          <a:spcPct val="90000"/>
        </a:lnSpc>
        <a:spcBef>
          <a:spcPts val="1200"/>
        </a:spcBef>
        <a:spcAft>
          <a:spcPts val="0"/>
        </a:spcAft>
        <a:buClr>
          <a:srgbClr val="9E3611"/>
        </a:buClr>
        <a:buSzPct val="85000"/>
        <a:buFontTx/>
        <a:buChar char="▪"/>
        <a:tabLst/>
        <a:defRPr b="0" baseline="0" cap="none" i="0" spc="0" strike="noStrike" sz="2000" u="none">
          <a:solidFill>
            <a:srgbClr val="000000"/>
          </a:solidFill>
          <a:uFillTx/>
          <a:latin typeface="Rockwell"/>
          <a:ea typeface="Rockwell"/>
          <a:cs typeface="Rockwell"/>
          <a:sym typeface="Rockwell"/>
        </a:defRPr>
      </a:lvl8pPr>
      <a:lvl9pPr marL="2557149" marR="0" indent="-285750" algn="l" defTabSz="914400" rtl="0" latinLnBrk="0">
        <a:lnSpc>
          <a:spcPct val="90000"/>
        </a:lnSpc>
        <a:spcBef>
          <a:spcPts val="1200"/>
        </a:spcBef>
        <a:spcAft>
          <a:spcPts val="0"/>
        </a:spcAft>
        <a:buClr>
          <a:srgbClr val="9E3611"/>
        </a:buClr>
        <a:buSzPct val="85000"/>
        <a:buFontTx/>
        <a:buChar char="▪"/>
        <a:tabLst/>
        <a:defRPr b="0" baseline="0" cap="none" i="0" spc="0" strike="noStrike" sz="2000" u="none">
          <a:solidFill>
            <a:srgbClr val="000000"/>
          </a:solidFill>
          <a:uFillTx/>
          <a:latin typeface="Rockwell"/>
          <a:ea typeface="Rockwell"/>
          <a:cs typeface="Rockwell"/>
          <a:sym typeface="Rockwell"/>
        </a:defRPr>
      </a:lvl9pPr>
    </p:bodyStyle>
    <p:otherStyle>
      <a:lvl1pPr marL="0" marR="0" indent="0" algn="ctr" defTabSz="4572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Rockwell Condensed"/>
        </a:defRPr>
      </a:lvl1pPr>
      <a:lvl2pPr marL="0" marR="0" indent="457200" algn="ctr" defTabSz="4572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Rockwell Condensed"/>
        </a:defRPr>
      </a:lvl2pPr>
      <a:lvl3pPr marL="0" marR="0" indent="914400" algn="ctr" defTabSz="4572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Rockwell Condensed"/>
        </a:defRPr>
      </a:lvl3pPr>
      <a:lvl4pPr marL="0" marR="0" indent="1371600" algn="ctr" defTabSz="4572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Rockwell Condensed"/>
        </a:defRPr>
      </a:lvl4pPr>
      <a:lvl5pPr marL="0" marR="0" indent="1828800" algn="ctr" defTabSz="4572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Rockwell Condensed"/>
        </a:defRPr>
      </a:lvl5pPr>
      <a:lvl6pPr marL="0" marR="0" indent="2286000" algn="ctr" defTabSz="4572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Rockwell Condensed"/>
        </a:defRPr>
      </a:lvl6pPr>
      <a:lvl7pPr marL="0" marR="0" indent="2743200" algn="ctr" defTabSz="4572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Rockwell Condensed"/>
        </a:defRPr>
      </a:lvl7pPr>
      <a:lvl8pPr marL="0" marR="0" indent="3200400" algn="ctr" defTabSz="4572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Rockwell Condensed"/>
        </a:defRPr>
      </a:lvl8pPr>
      <a:lvl9pPr marL="0" marR="0" indent="3657600" algn="ctr" defTabSz="4572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Rockwell Condense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png"/><Relationship Id="rId3" Type="http://schemas.openxmlformats.org/officeDocument/2006/relationships/image" Target="../media/image40.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 Id="rId3" Type="http://schemas.openxmlformats.org/officeDocument/2006/relationships/image" Target="../media/image56.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 Id="rId3" Type="http://schemas.openxmlformats.org/officeDocument/2006/relationships/image" Target="../media/image58.png"/><Relationship Id="rId4" Type="http://schemas.openxmlformats.org/officeDocument/2006/relationships/image" Target="../media/image59.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 Id="rId3" Type="http://schemas.openxmlformats.org/officeDocument/2006/relationships/image" Target="../media/image61.png"/><Relationship Id="rId4" Type="http://schemas.openxmlformats.org/officeDocument/2006/relationships/hyperlink" Target="http://chng.it/YvwBs85RGm" TargetMode="Externa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hyperlink" Target="http://change.org/savewetlands" TargetMode="Externa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 Id="rId3" Type="http://schemas.openxmlformats.org/officeDocument/2006/relationships/image" Target="../media/image65.png"/><Relationship Id="rId4" Type="http://schemas.openxmlformats.org/officeDocument/2006/relationships/image" Target="../media/image66.png"/><Relationship Id="rId5" Type="http://schemas.openxmlformats.org/officeDocument/2006/relationships/hyperlink" Target="http://wwt.org.uk/" TargetMode="External"/><Relationship Id="rId6" Type="http://schemas.openxmlformats.org/officeDocument/2006/relationships/hyperlink" Target="http://wetlands.org/"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audio" Target="../media/media1.m4a"/><Relationship Id="rId4" Type="http://schemas.microsoft.com/office/2007/relationships/media" Target="../media/media1.m4a"/><Relationship Id="rId5" Type="http://schemas.openxmlformats.org/officeDocument/2006/relationships/image" Target="../media/image4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44.png"/><Relationship Id="rId4" Type="http://schemas.openxmlformats.org/officeDocument/2006/relationships/image" Target="../media/image45.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 Id="rId3" Type="http://schemas.openxmlformats.org/officeDocument/2006/relationships/hyperlink" Target="https://www.wwt.org.uk/our-work/why-wetlands"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 Id="rId3" Type="http://schemas.openxmlformats.org/officeDocument/2006/relationships/image" Target="../media/image48.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 Id="rId3" Type="http://schemas.openxmlformats.org/officeDocument/2006/relationships/image" Target="../media/image50.png"/><Relationship Id="rId4"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 Id="rId3" Type="http://schemas.openxmlformats.org/officeDocument/2006/relationships/image" Target="../media/image5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 Id="rId3"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Title 1"/>
          <p:cNvSpPr txBox="1"/>
          <p:nvPr>
            <p:ph type="ctrTitle"/>
          </p:nvPr>
        </p:nvSpPr>
        <p:spPr>
          <a:xfrm>
            <a:off x="1051560" y="1432222"/>
            <a:ext cx="9966960" cy="3035810"/>
          </a:xfrm>
          <a:prstGeom prst="rect">
            <a:avLst/>
          </a:prstGeom>
        </p:spPr>
        <p:txBody>
          <a:bodyPr/>
          <a:lstStyle>
            <a:lvl1pPr>
              <a:defRPr>
                <a:blipFill rotWithShape="1">
                  <a:blip r:embed="rId2"/>
                  <a:srcRect l="0" t="0" r="0" b="0"/>
                  <a:tile tx="0" ty="0" sx="100000" sy="100000" flip="none" algn="tl"/>
                </a:blipFill>
              </a:defRPr>
            </a:lvl1pPr>
          </a:lstStyle>
          <a:p>
            <a:pPr>
              <a:defRPr>
                <a:blipFill rotWithShape="1">
                  <a:blip r:embed="rId3"/>
                  <a:srcRect l="0" t="0" r="0" b="0"/>
                  <a:tile tx="0" ty="0" sx="100000" sy="100000" flip="none" algn="tl"/>
                </a:blipFill>
              </a:defRPr>
            </a:pPr>
            <a:r>
              <a:rPr>
                <a:blipFill rotWithShape="1">
                  <a:blip r:embed="rId2"/>
                  <a:srcRect l="0" t="0" r="0" b="0"/>
                  <a:tile tx="0" ty="0" sx="100000" sy="100000" flip="none" algn="tl"/>
                </a:blipFill>
              </a:rPr>
              <a:t>I     WETLANDS</a:t>
            </a:r>
          </a:p>
        </p:txBody>
      </p:sp>
      <p:sp>
        <p:nvSpPr>
          <p:cNvPr id="116" name="Heart 4"/>
          <p:cNvSpPr/>
          <p:nvPr/>
        </p:nvSpPr>
        <p:spPr>
          <a:xfrm>
            <a:off x="1860509" y="2293107"/>
            <a:ext cx="1211931" cy="1105076"/>
          </a:xfrm>
          <a:custGeom>
            <a:avLst/>
            <a:gdLst/>
            <a:ahLst/>
            <a:cxnLst>
              <a:cxn ang="0">
                <a:pos x="wd2" y="hd2"/>
              </a:cxn>
              <a:cxn ang="5400000">
                <a:pos x="wd2" y="hd2"/>
              </a:cxn>
              <a:cxn ang="10800000">
                <a:pos x="wd2" y="hd2"/>
              </a:cxn>
              <a:cxn ang="16200000">
                <a:pos x="wd2" y="hd2"/>
              </a:cxn>
            </a:cxnLst>
            <a:rect l="0" t="0" r="r" b="b"/>
            <a:pathLst>
              <a:path w="10657" h="15999" fill="norm" stroke="1" extrusionOk="0">
                <a:moveTo>
                  <a:pt x="5328" y="3849"/>
                </a:moveTo>
                <a:cubicBezTo>
                  <a:pt x="7532" y="-5601"/>
                  <a:pt x="16128" y="3849"/>
                  <a:pt x="5328" y="15999"/>
                </a:cubicBezTo>
                <a:cubicBezTo>
                  <a:pt x="-5472" y="3849"/>
                  <a:pt x="3124" y="-5601"/>
                  <a:pt x="5328" y="3849"/>
                </a:cubicBezTo>
                <a:close/>
              </a:path>
            </a:pathLst>
          </a:custGeom>
          <a:solidFill>
            <a:schemeClr val="accent1"/>
          </a:solidFill>
          <a:ln w="12700">
            <a:solidFill>
              <a:srgbClr val="9A3511"/>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Title 1"/>
          <p:cNvSpPr txBox="1"/>
          <p:nvPr>
            <p:ph type="title"/>
          </p:nvPr>
        </p:nvSpPr>
        <p:spPr>
          <a:xfrm>
            <a:off x="1069847" y="484631"/>
            <a:ext cx="10058401" cy="1609346"/>
          </a:xfrm>
          <a:prstGeom prst="rect">
            <a:avLst/>
          </a:prstGeom>
        </p:spPr>
        <p:txBody>
          <a:bodyPr/>
          <a:lstStyle>
            <a:lvl1pPr>
              <a:defRPr>
                <a:blipFill rotWithShape="1">
                  <a:blip r:embed="rId2"/>
                  <a:srcRect l="0" t="0" r="0" b="0"/>
                  <a:tile tx="0" ty="0" sx="100000" sy="100000" flip="none" algn="tl"/>
                </a:blipFill>
              </a:defRPr>
            </a:lvl1pPr>
          </a:lstStyle>
          <a:p>
            <a:pPr>
              <a:defRPr>
                <a:blipFill rotWithShape="1">
                  <a:blip r:embed="rId3"/>
                  <a:srcRect l="0" t="0" r="0" b="0"/>
                  <a:tile tx="0" ty="0" sx="100000" sy="100000" flip="none" algn="tl"/>
                </a:blipFill>
              </a:defRPr>
            </a:pPr>
            <a:r>
              <a:rPr>
                <a:blipFill rotWithShape="1">
                  <a:blip r:embed="rId2"/>
                  <a:srcRect l="0" t="0" r="0" b="0"/>
                  <a:tile tx="0" ty="0" sx="100000" sy="100000" flip="none" algn="tl"/>
                </a:blipFill>
              </a:rPr>
              <a:t>DO You Agree?</a:t>
            </a:r>
          </a:p>
        </p:txBody>
      </p:sp>
      <p:sp>
        <p:nvSpPr>
          <p:cNvPr id="151" name="Content Placeholder 2"/>
          <p:cNvSpPr txBox="1"/>
          <p:nvPr>
            <p:ph type="body" idx="1"/>
          </p:nvPr>
        </p:nvSpPr>
        <p:spPr>
          <a:xfrm>
            <a:off x="1293502" y="1887794"/>
            <a:ext cx="9443323" cy="4449507"/>
          </a:xfrm>
          <a:prstGeom prst="rect">
            <a:avLst/>
          </a:prstGeom>
        </p:spPr>
        <p:txBody>
          <a:bodyPr/>
          <a:lstStyle/>
          <a:p>
            <a:pPr marL="0" indent="0" defTabSz="868680">
              <a:spcBef>
                <a:spcPts val="1100"/>
              </a:spcBef>
              <a:buSzTx/>
              <a:buFont typeface="Wingdings"/>
              <a:buNone/>
              <a:defRPr sz="5130"/>
            </a:pPr>
            <a:r>
              <a:t>If you do will you help me get wetlands in to the SDGs? It’s time to say </a:t>
            </a:r>
          </a:p>
          <a:p>
            <a:pPr marL="0" indent="0" defTabSz="868680">
              <a:spcBef>
                <a:spcPts val="1100"/>
              </a:spcBef>
              <a:buSzTx/>
              <a:buFont typeface="Wingdings"/>
              <a:buNone/>
              <a:defRPr sz="5130"/>
            </a:pPr>
            <a:r>
              <a:t>We       Wetlands </a:t>
            </a:r>
          </a:p>
          <a:p>
            <a:pPr marL="0" indent="0" defTabSz="868680">
              <a:spcBef>
                <a:spcPts val="1100"/>
              </a:spcBef>
              <a:buSzTx/>
              <a:buFont typeface="Wingdings"/>
              <a:buNone/>
              <a:defRPr sz="5130"/>
            </a:pPr>
            <a:r>
              <a:t>…and we want to save them!</a:t>
            </a:r>
          </a:p>
        </p:txBody>
      </p:sp>
      <p:sp>
        <p:nvSpPr>
          <p:cNvPr id="152" name="Heart 4"/>
          <p:cNvSpPr/>
          <p:nvPr/>
        </p:nvSpPr>
        <p:spPr>
          <a:xfrm>
            <a:off x="2611448" y="4259807"/>
            <a:ext cx="827920" cy="831992"/>
          </a:xfrm>
          <a:custGeom>
            <a:avLst/>
            <a:gdLst/>
            <a:ahLst/>
            <a:cxnLst>
              <a:cxn ang="0">
                <a:pos x="wd2" y="hd2"/>
              </a:cxn>
              <a:cxn ang="5400000">
                <a:pos x="wd2" y="hd2"/>
              </a:cxn>
              <a:cxn ang="10800000">
                <a:pos x="wd2" y="hd2"/>
              </a:cxn>
              <a:cxn ang="16200000">
                <a:pos x="wd2" y="hd2"/>
              </a:cxn>
            </a:cxnLst>
            <a:rect l="0" t="0" r="r" b="b"/>
            <a:pathLst>
              <a:path w="10657" h="15999" fill="norm" stroke="1" extrusionOk="0">
                <a:moveTo>
                  <a:pt x="5328" y="3849"/>
                </a:moveTo>
                <a:cubicBezTo>
                  <a:pt x="7532" y="-5601"/>
                  <a:pt x="16128" y="3849"/>
                  <a:pt x="5328" y="15999"/>
                </a:cubicBezTo>
                <a:cubicBezTo>
                  <a:pt x="-5472" y="3849"/>
                  <a:pt x="3124" y="-5601"/>
                  <a:pt x="5328" y="3849"/>
                </a:cubicBezTo>
                <a:close/>
              </a:path>
            </a:pathLst>
          </a:custGeom>
          <a:solidFill>
            <a:schemeClr val="accent1"/>
          </a:solidFill>
          <a:ln w="12700">
            <a:solidFill>
              <a:srgbClr val="9A3511"/>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Title 1"/>
          <p:cNvSpPr txBox="1"/>
          <p:nvPr>
            <p:ph type="title"/>
          </p:nvPr>
        </p:nvSpPr>
        <p:spPr>
          <a:xfrm>
            <a:off x="774880" y="192776"/>
            <a:ext cx="10058401" cy="1609346"/>
          </a:xfrm>
          <a:prstGeom prst="rect">
            <a:avLst/>
          </a:prstGeom>
        </p:spPr>
        <p:txBody>
          <a:bodyPr/>
          <a:lstStyle/>
          <a:p>
            <a:pPr>
              <a:defRPr>
                <a:blipFill rotWithShape="1">
                  <a:blip r:embed="rId2"/>
                  <a:srcRect l="0" t="0" r="0" b="0"/>
                  <a:tile tx="0" ty="0" sx="100000" sy="100000" flip="none" algn="tl"/>
                </a:blipFill>
              </a:defRPr>
            </a:pPr>
            <a:r>
              <a:rPr>
                <a:blipFill rotWithShape="1">
                  <a:blip r:embed="rId3"/>
                  <a:srcRect l="0" t="0" r="0" b="0"/>
                  <a:tile tx="0" ty="0" sx="100000" sy="100000" flip="none" algn="tl"/>
                </a:blipFill>
              </a:rPr>
              <a:t>Write </a:t>
            </a:r>
            <a:r>
              <a:rPr>
                <a:solidFill>
                  <a:schemeClr val="accent1"/>
                </a:solidFill>
              </a:rPr>
              <a:t>TWO</a:t>
            </a:r>
            <a:r>
              <a:rPr>
                <a:blipFill rotWithShape="1">
                  <a:blip r:embed="rId4"/>
                  <a:srcRect l="0" t="0" r="0" b="0"/>
                  <a:tile tx="0" ty="0" sx="100000" sy="100000" flip="none" algn="tl"/>
                </a:blipFill>
              </a:rPr>
              <a:t> letters</a:t>
            </a:r>
          </a:p>
        </p:txBody>
      </p:sp>
      <p:sp>
        <p:nvSpPr>
          <p:cNvPr id="155" name="Rectangle 3"/>
          <p:cNvSpPr txBox="1"/>
          <p:nvPr/>
        </p:nvSpPr>
        <p:spPr>
          <a:xfrm>
            <a:off x="929147" y="1755057"/>
            <a:ext cx="10427111" cy="61574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Write to two people using the template letter at the end of this presentation telling people which wetlands you love and why. It could be a local wetland you love to visit or a type of wetland. There are lots to choose from…</a:t>
            </a:r>
          </a:p>
          <a:p>
            <a:pPr marL="457200" indent="-457200">
              <a:buSzPct val="100000"/>
              <a:buAutoNum type="arabicPeriod" startAt="1"/>
            </a:pPr>
          </a:p>
          <a:p>
            <a:pPr>
              <a:defRPr sz="2400">
                <a:solidFill>
                  <a:schemeClr val="accent1"/>
                </a:solidFill>
                <a:latin typeface="Bradley Hand ITC"/>
                <a:ea typeface="Bradley Hand ITC"/>
                <a:cs typeface="Bradley Hand ITC"/>
                <a:sym typeface="Bradley Hand ITC"/>
              </a:defRPr>
            </a:pPr>
            <a:r>
              <a:t>Peat bogs                </a:t>
            </a:r>
            <a:r>
              <a:rPr>
                <a:solidFill>
                  <a:srgbClr val="000000"/>
                </a:solidFill>
              </a:rPr>
              <a:t>Fens					</a:t>
            </a:r>
            <a:r>
              <a:t>Deltas</a:t>
            </a:r>
            <a:r>
              <a:rPr>
                <a:solidFill>
                  <a:srgbClr val="000000"/>
                </a:solidFill>
              </a:rPr>
              <a:t>						Estuaries</a:t>
            </a:r>
          </a:p>
          <a:p>
            <a:pPr>
              <a:defRPr sz="2400">
                <a:latin typeface="Bradley Hand ITC"/>
                <a:ea typeface="Bradley Hand ITC"/>
                <a:cs typeface="Bradley Hand ITC"/>
                <a:sym typeface="Bradley Hand ITC"/>
              </a:defRPr>
            </a:pPr>
          </a:p>
          <a:p>
            <a:pPr>
              <a:defRPr sz="2400">
                <a:latin typeface="Bradley Hand ITC"/>
                <a:ea typeface="Bradley Hand ITC"/>
                <a:cs typeface="Bradley Hand ITC"/>
                <a:sym typeface="Bradley Hand ITC"/>
              </a:defRPr>
            </a:pPr>
          </a:p>
          <a:p>
            <a:pPr>
              <a:defRPr sz="2400">
                <a:latin typeface="Bradley Hand ITC"/>
                <a:ea typeface="Bradley Hand ITC"/>
                <a:cs typeface="Bradley Hand ITC"/>
                <a:sym typeface="Bradley Hand ITC"/>
              </a:defRPr>
            </a:pPr>
            <a:r>
              <a:t>	Marshes						</a:t>
            </a:r>
            <a:r>
              <a:rPr>
                <a:solidFill>
                  <a:schemeClr val="accent1"/>
                </a:solidFill>
              </a:rPr>
              <a:t>Lakes	</a:t>
            </a:r>
            <a:r>
              <a:t>					Coral reefs</a:t>
            </a:r>
          </a:p>
          <a:p>
            <a:pPr>
              <a:defRPr sz="2400">
                <a:latin typeface="Bradley Hand ITC"/>
                <a:ea typeface="Bradley Hand ITC"/>
                <a:cs typeface="Bradley Hand ITC"/>
                <a:sym typeface="Bradley Hand ITC"/>
              </a:defRPr>
            </a:pPr>
          </a:p>
          <a:p>
            <a:pPr>
              <a:defRPr sz="2400">
                <a:latin typeface="Bradley Hand ITC"/>
                <a:ea typeface="Bradley Hand ITC"/>
                <a:cs typeface="Bradley Hand ITC"/>
                <a:sym typeface="Bradley Hand ITC"/>
              </a:defRPr>
            </a:pPr>
          </a:p>
          <a:p>
            <a:pPr>
              <a:defRPr sz="2400">
                <a:solidFill>
                  <a:schemeClr val="accent1"/>
                </a:solidFill>
                <a:latin typeface="Bradley Hand ITC"/>
                <a:ea typeface="Bradley Hand ITC"/>
                <a:cs typeface="Bradley Hand ITC"/>
                <a:sym typeface="Bradley Hand ITC"/>
              </a:defRPr>
            </a:pPr>
            <a:r>
              <a:t>Ponds</a:t>
            </a:r>
            <a:r>
              <a:rPr>
                <a:solidFill>
                  <a:srgbClr val="000000"/>
                </a:solidFill>
              </a:rPr>
              <a:t>			   Ditches					</a:t>
            </a:r>
            <a:r>
              <a:t>Streams</a:t>
            </a:r>
            <a:r>
              <a:rPr>
                <a:solidFill>
                  <a:srgbClr val="000000"/>
                </a:solidFill>
              </a:rPr>
              <a:t>					Mangroves</a:t>
            </a:r>
          </a:p>
          <a:p>
            <a:pPr>
              <a:defRPr sz="2400">
                <a:latin typeface="Bradley Hand ITC"/>
                <a:ea typeface="Bradley Hand ITC"/>
                <a:cs typeface="Bradley Hand ITC"/>
                <a:sym typeface="Bradley Hand ITC"/>
              </a:defRPr>
            </a:pPr>
          </a:p>
          <a:p>
            <a:pPr>
              <a:defRPr sz="2400">
                <a:latin typeface="Bradley Hand ITC"/>
                <a:ea typeface="Bradley Hand ITC"/>
                <a:cs typeface="Bradley Hand ITC"/>
                <a:sym typeface="Bradley Hand ITC"/>
              </a:defRPr>
            </a:pPr>
          </a:p>
          <a:p>
            <a:pPr>
              <a:defRPr sz="2400">
                <a:latin typeface="Bradley Hand ITC"/>
                <a:ea typeface="Bradley Hand ITC"/>
                <a:cs typeface="Bradley Hand ITC"/>
                <a:sym typeface="Bradley Hand ITC"/>
              </a:defRPr>
            </a:pPr>
            <a:r>
              <a:t>	Dams				</a:t>
            </a:r>
            <a:r>
              <a:rPr>
                <a:solidFill>
                  <a:schemeClr val="accent1"/>
                </a:solidFill>
              </a:rPr>
              <a:t>Rivers	</a:t>
            </a:r>
            <a:r>
              <a:t>			Wet grasslands			</a:t>
            </a:r>
            <a:r>
              <a:rPr>
                <a:solidFill>
                  <a:schemeClr val="accent1"/>
                </a:solidFill>
              </a:rPr>
              <a:t>Secret swamps</a:t>
            </a:r>
          </a:p>
        </p:txBody>
      </p:sp>
      <p:sp>
        <p:nvSpPr>
          <p:cNvPr id="156" name="Heart 5"/>
          <p:cNvSpPr/>
          <p:nvPr/>
        </p:nvSpPr>
        <p:spPr>
          <a:xfrm>
            <a:off x="3429407" y="3842539"/>
            <a:ext cx="906211" cy="859376"/>
          </a:xfrm>
          <a:custGeom>
            <a:avLst/>
            <a:gdLst/>
            <a:ahLst/>
            <a:cxnLst>
              <a:cxn ang="0">
                <a:pos x="wd2" y="hd2"/>
              </a:cxn>
              <a:cxn ang="5400000">
                <a:pos x="wd2" y="hd2"/>
              </a:cxn>
              <a:cxn ang="10800000">
                <a:pos x="wd2" y="hd2"/>
              </a:cxn>
              <a:cxn ang="16200000">
                <a:pos x="wd2" y="hd2"/>
              </a:cxn>
            </a:cxnLst>
            <a:rect l="0" t="0" r="r" b="b"/>
            <a:pathLst>
              <a:path w="10657" h="15999" fill="norm" stroke="1" extrusionOk="0">
                <a:moveTo>
                  <a:pt x="5328" y="3849"/>
                </a:moveTo>
                <a:cubicBezTo>
                  <a:pt x="7532" y="-5601"/>
                  <a:pt x="16128" y="3849"/>
                  <a:pt x="5328" y="15999"/>
                </a:cubicBezTo>
                <a:cubicBezTo>
                  <a:pt x="-5472" y="3849"/>
                  <a:pt x="3124" y="-5601"/>
                  <a:pt x="5328" y="3849"/>
                </a:cubicBezTo>
                <a:close/>
              </a:path>
            </a:pathLst>
          </a:custGeom>
          <a:gradFill>
            <a:gsLst>
              <a:gs pos="0">
                <a:srgbClr val="F89488"/>
              </a:gs>
              <a:gs pos="50000">
                <a:srgbClr val="F9BEB7"/>
              </a:gs>
              <a:gs pos="100000">
                <a:srgbClr val="FBDFDC"/>
              </a:gs>
            </a:gsLst>
            <a:path path="circle">
              <a:fillToRect l="62278" t="119636" r="37721" b="-19636"/>
            </a:path>
          </a:gradFill>
          <a:ln w="12700">
            <a:miter lim="400000"/>
          </a:ln>
        </p:spPr>
        <p:txBody>
          <a:bodyPr lIns="45719" rIns="45719" anchor="ctr"/>
          <a:lstStyle/>
          <a:p>
            <a:pPr algn="ctr">
              <a:defRPr>
                <a:solidFill>
                  <a:srgbClr val="FFFFFF"/>
                </a:solidFill>
              </a:defRPr>
            </a:pPr>
          </a:p>
        </p:txBody>
      </p:sp>
      <p:sp>
        <p:nvSpPr>
          <p:cNvPr id="157" name="Heart 6"/>
          <p:cNvSpPr/>
          <p:nvPr/>
        </p:nvSpPr>
        <p:spPr>
          <a:xfrm>
            <a:off x="6832543" y="3756007"/>
            <a:ext cx="921068" cy="903073"/>
          </a:xfrm>
          <a:custGeom>
            <a:avLst/>
            <a:gdLst/>
            <a:ahLst/>
            <a:cxnLst>
              <a:cxn ang="0">
                <a:pos x="wd2" y="hd2"/>
              </a:cxn>
              <a:cxn ang="5400000">
                <a:pos x="wd2" y="hd2"/>
              </a:cxn>
              <a:cxn ang="10800000">
                <a:pos x="wd2" y="hd2"/>
              </a:cxn>
              <a:cxn ang="16200000">
                <a:pos x="wd2" y="hd2"/>
              </a:cxn>
            </a:cxnLst>
            <a:rect l="0" t="0" r="r" b="b"/>
            <a:pathLst>
              <a:path w="10657" h="15999" fill="norm" stroke="1" extrusionOk="0">
                <a:moveTo>
                  <a:pt x="5328" y="3849"/>
                </a:moveTo>
                <a:cubicBezTo>
                  <a:pt x="7532" y="-5601"/>
                  <a:pt x="16128" y="3849"/>
                  <a:pt x="5328" y="15999"/>
                </a:cubicBezTo>
                <a:cubicBezTo>
                  <a:pt x="-5472" y="3849"/>
                  <a:pt x="3124" y="-5601"/>
                  <a:pt x="5328" y="3849"/>
                </a:cubicBezTo>
                <a:close/>
              </a:path>
            </a:pathLst>
          </a:custGeom>
          <a:gradFill>
            <a:gsLst>
              <a:gs pos="0">
                <a:srgbClr val="F89488"/>
              </a:gs>
              <a:gs pos="50000">
                <a:srgbClr val="F9BEB7"/>
              </a:gs>
              <a:gs pos="100000">
                <a:srgbClr val="FBDFDC"/>
              </a:gs>
            </a:gsLst>
            <a:path path="circle">
              <a:fillToRect l="37721" t="-19636" r="62278" b="119636"/>
            </a:path>
          </a:gradFill>
          <a:ln w="12700">
            <a:miter lim="400000"/>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Title 1"/>
          <p:cNvSpPr txBox="1"/>
          <p:nvPr>
            <p:ph type="title"/>
          </p:nvPr>
        </p:nvSpPr>
        <p:spPr>
          <a:xfrm>
            <a:off x="1069847" y="484631"/>
            <a:ext cx="10058401" cy="1609346"/>
          </a:xfrm>
          <a:prstGeom prst="rect">
            <a:avLst/>
          </a:prstGeom>
        </p:spPr>
        <p:txBody>
          <a:bodyPr/>
          <a:lstStyle>
            <a:lvl1pPr defTabSz="886968">
              <a:defRPr sz="4656">
                <a:blipFill rotWithShape="1">
                  <a:blip r:embed="rId2"/>
                  <a:srcRect l="0" t="0" r="0" b="0"/>
                  <a:tile tx="0" ty="0" sx="100000" sy="100000" flip="none" algn="tl"/>
                </a:blipFill>
              </a:defRPr>
            </a:lvl1pPr>
          </a:lstStyle>
          <a:p>
            <a:pPr>
              <a:defRPr>
                <a:blipFill rotWithShape="1">
                  <a:blip r:embed="rId3"/>
                  <a:srcRect l="0" t="0" r="0" b="0"/>
                  <a:tile tx="0" ty="0" sx="100000" sy="100000" flip="none" algn="tl"/>
                </a:blipFill>
              </a:defRPr>
            </a:pPr>
            <a:r>
              <a:rPr>
                <a:blipFill rotWithShape="1">
                  <a:blip r:embed="rId2"/>
                  <a:srcRect l="0" t="0" r="0" b="0"/>
                  <a:tile tx="0" ty="0" sx="100000" sy="100000" flip="none" algn="tl"/>
                </a:blipFill>
              </a:rPr>
              <a:t>SIGN The Petition to GET THE WETLANDS INTO THE SDGs…</a:t>
            </a:r>
          </a:p>
        </p:txBody>
      </p:sp>
      <p:sp>
        <p:nvSpPr>
          <p:cNvPr id="160" name="Content Placeholder 2"/>
          <p:cNvSpPr txBox="1"/>
          <p:nvPr>
            <p:ph type="body" idx="1"/>
          </p:nvPr>
        </p:nvSpPr>
        <p:spPr>
          <a:xfrm>
            <a:off x="693174" y="2344992"/>
            <a:ext cx="10435074" cy="3325762"/>
          </a:xfrm>
          <a:prstGeom prst="rect">
            <a:avLst/>
          </a:prstGeom>
        </p:spPr>
        <p:txBody>
          <a:bodyPr/>
          <a:lstStyle/>
          <a:p>
            <a:pPr marL="0" indent="0">
              <a:buSzTx/>
              <a:buFont typeface="Wingdings"/>
              <a:buNone/>
            </a:pPr>
          </a:p>
          <a:p>
            <a:pPr marL="0" indent="0">
              <a:buSzTx/>
              <a:buFont typeface="Wingdings"/>
              <a:buNone/>
              <a:defRPr sz="5400"/>
            </a:pPr>
            <a:r>
              <a:rPr u="sng">
                <a:solidFill>
                  <a:srgbClr val="CC9900"/>
                </a:solidFill>
                <a:uFill>
                  <a:solidFill>
                    <a:srgbClr val="CC9900"/>
                  </a:solidFill>
                </a:uFill>
                <a:hlinkClick r:id="rId4" invalidUrl="" action="" tgtFrame="" tooltip="" history="1" highlightClick="0" endSnd="0"/>
              </a:rPr>
              <a:t>http://</a:t>
            </a:r>
            <a:r>
              <a:rPr u="sng">
                <a:solidFill>
                  <a:srgbClr val="CC9900"/>
                </a:solidFill>
                <a:uFill>
                  <a:solidFill>
                    <a:srgbClr val="CC9900"/>
                  </a:solidFill>
                </a:uFill>
                <a:hlinkClick r:id="rId4" invalidUrl="" action="" tgtFrame="" tooltip="" history="1" highlightClick="0" endSnd="0"/>
              </a:rPr>
              <a:t>change.org/savewetlands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Title 1"/>
          <p:cNvSpPr txBox="1"/>
          <p:nvPr>
            <p:ph type="title"/>
          </p:nvPr>
        </p:nvSpPr>
        <p:spPr>
          <a:xfrm>
            <a:off x="822517" y="204707"/>
            <a:ext cx="9368619" cy="1019410"/>
          </a:xfrm>
          <a:prstGeom prst="rect">
            <a:avLst/>
          </a:prstGeom>
        </p:spPr>
        <p:txBody>
          <a:bodyPr/>
          <a:lstStyle>
            <a:lvl1pPr>
              <a:defRPr>
                <a:blipFill rotWithShape="1">
                  <a:blip r:embed="rId2"/>
                  <a:srcRect l="0" t="0" r="0" b="0"/>
                  <a:tile tx="0" ty="0" sx="100000" sy="100000" flip="none" algn="tl"/>
                </a:blipFill>
              </a:defRPr>
            </a:lvl1pPr>
          </a:lstStyle>
          <a:p>
            <a:pPr>
              <a:defRPr>
                <a:blipFill rotWithShape="1">
                  <a:blip r:embed="rId3"/>
                  <a:srcRect l="0" t="0" r="0" b="0"/>
                  <a:tile tx="0" ty="0" sx="100000" sy="100000" flip="none" algn="tl"/>
                </a:blipFill>
              </a:defRPr>
            </a:pPr>
            <a:r>
              <a:rPr>
                <a:blipFill rotWithShape="1">
                  <a:blip r:embed="rId2"/>
                  <a:srcRect l="0" t="0" r="0" b="0"/>
                  <a:tile tx="0" ty="0" sx="100000" sy="100000" flip="none" algn="tl"/>
                </a:blipFill>
              </a:rPr>
              <a:t>Template Letter:</a:t>
            </a:r>
          </a:p>
        </p:txBody>
      </p:sp>
      <p:sp>
        <p:nvSpPr>
          <p:cNvPr id="163" name="Content Placeholder 2"/>
          <p:cNvSpPr txBox="1"/>
          <p:nvPr>
            <p:ph type="body" idx="1"/>
          </p:nvPr>
        </p:nvSpPr>
        <p:spPr>
          <a:xfrm>
            <a:off x="309715" y="1356850"/>
            <a:ext cx="10810570" cy="5397912"/>
          </a:xfrm>
          <a:prstGeom prst="rect">
            <a:avLst/>
          </a:prstGeom>
        </p:spPr>
        <p:txBody>
          <a:bodyPr/>
          <a:lstStyle/>
          <a:p>
            <a:pPr marL="0" indent="0" defTabSz="896111">
              <a:lnSpc>
                <a:spcPct val="72000"/>
              </a:lnSpc>
              <a:spcBef>
                <a:spcPts val="1100"/>
              </a:spcBef>
              <a:buSzTx/>
              <a:buFont typeface="Wingdings"/>
              <a:buNone/>
              <a:defRPr sz="1666"/>
            </a:pPr>
            <a:r>
              <a:t>Dear _____________________,</a:t>
            </a:r>
          </a:p>
          <a:p>
            <a:pPr marL="0" indent="0" defTabSz="896111">
              <a:lnSpc>
                <a:spcPct val="72000"/>
              </a:lnSpc>
              <a:spcBef>
                <a:spcPts val="1100"/>
              </a:spcBef>
              <a:buSzTx/>
              <a:buFont typeface="Wingdings"/>
              <a:buNone/>
              <a:defRPr sz="1666"/>
            </a:pPr>
          </a:p>
          <a:p>
            <a:pPr marL="0" indent="0" defTabSz="896111">
              <a:lnSpc>
                <a:spcPct val="72000"/>
              </a:lnSpc>
              <a:spcBef>
                <a:spcPts val="1100"/>
              </a:spcBef>
              <a:buSzTx/>
              <a:buFont typeface="Wingdings"/>
              <a:buNone/>
              <a:defRPr sz="1666"/>
            </a:pPr>
            <a:r>
              <a:t>	I am writing to you because I want more people to realise how important wetlands are. My favourite wetland is_________ because_________________________________________________________.</a:t>
            </a:r>
          </a:p>
          <a:p>
            <a:pPr marL="0" indent="0" defTabSz="896111">
              <a:lnSpc>
                <a:spcPct val="72000"/>
              </a:lnSpc>
              <a:spcBef>
                <a:spcPts val="1100"/>
              </a:spcBef>
              <a:buSzTx/>
              <a:buFont typeface="Wingdings"/>
              <a:buNone/>
              <a:defRPr sz="1666"/>
            </a:pPr>
            <a:r>
              <a:t>You might be wondering ‘what exactly are wetlands?’ Well, wetlands are any place where land meets water. This could be anything from fens and rivers to coral reefs and mangrove swamps. </a:t>
            </a:r>
          </a:p>
          <a:p>
            <a:pPr marL="0" indent="0" defTabSz="896111">
              <a:lnSpc>
                <a:spcPct val="72000"/>
              </a:lnSpc>
              <a:spcBef>
                <a:spcPts val="1100"/>
              </a:spcBef>
              <a:buSzTx/>
              <a:buFont typeface="Wingdings"/>
              <a:buNone/>
              <a:defRPr sz="1666"/>
            </a:pPr>
            <a:r>
              <a:t>Wetlands are one of the biggest carbon sinks in the world, swallowing up three times as much carbon as the world’s forests! A billion people depend on wetlands for hunting, fishing, food, work and shelter. And 40% of the worlds species need freshwater wetlands to survive. Yet they are being drained and levelled at a rate three times faster than forests!</a:t>
            </a:r>
          </a:p>
          <a:p>
            <a:pPr marL="0" indent="0" defTabSz="896111">
              <a:lnSpc>
                <a:spcPct val="72000"/>
              </a:lnSpc>
              <a:spcBef>
                <a:spcPts val="1100"/>
              </a:spcBef>
              <a:buSzTx/>
              <a:buFont typeface="Wingdings"/>
              <a:buNone/>
              <a:defRPr sz="1666"/>
            </a:pPr>
            <a:r>
              <a:t>I think we need to urgently protect wetlands. Do you agree? If you do please copy and send this letter to two more friends telling them what wetland you love. If you want to know more about wetlands check out the Wildfowl and Wetlands Trust website (wwt.org). And if you think Wetlands should be included in the Sustainable Development Goals (they aren’t at the moment!) you can sign this petition here </a:t>
            </a:r>
            <a:r>
              <a:rPr u="sng">
                <a:solidFill>
                  <a:srgbClr val="CC9900"/>
                </a:solidFill>
                <a:uFill>
                  <a:solidFill>
                    <a:srgbClr val="CC9900"/>
                  </a:solidFill>
                </a:uFill>
                <a:hlinkClick r:id="rId4" invalidUrl="" action="" tgtFrame="" tooltip="" history="1" highlightClick="0" endSnd="0"/>
              </a:rPr>
              <a:t>http://</a:t>
            </a:r>
            <a:r>
              <a:rPr u="sng">
                <a:solidFill>
                  <a:srgbClr val="CC9900"/>
                </a:solidFill>
                <a:uFill>
                  <a:solidFill>
                    <a:srgbClr val="CC9900"/>
                  </a:solidFill>
                </a:uFill>
                <a:hlinkClick r:id="rId4" invalidUrl="" action="" tgtFrame="" tooltip="" history="1" highlightClick="0" endSnd="0"/>
              </a:rPr>
              <a:t>change.org/savewetlands</a:t>
            </a:r>
            <a:r>
              <a:t> </a:t>
            </a:r>
          </a:p>
          <a:p>
            <a:pPr marL="0" indent="0" defTabSz="896111">
              <a:lnSpc>
                <a:spcPct val="72000"/>
              </a:lnSpc>
              <a:spcBef>
                <a:spcPts val="1100"/>
              </a:spcBef>
              <a:buSzTx/>
              <a:buFont typeface="Wingdings"/>
              <a:buNone/>
              <a:defRPr sz="1666"/>
            </a:pPr>
          </a:p>
          <a:p>
            <a:pPr marL="0" indent="0" defTabSz="896111">
              <a:lnSpc>
                <a:spcPct val="72000"/>
              </a:lnSpc>
              <a:spcBef>
                <a:spcPts val="1100"/>
              </a:spcBef>
              <a:buSzTx/>
              <a:buFont typeface="Wingdings"/>
              <a:buNone/>
              <a:defRPr sz="1666"/>
            </a:pPr>
            <a:r>
              <a:t>Thank-you for reading my letter. I love wetlands, do you?</a:t>
            </a:r>
          </a:p>
          <a:p>
            <a:pPr marL="0" indent="0" defTabSz="896111">
              <a:lnSpc>
                <a:spcPct val="72000"/>
              </a:lnSpc>
              <a:spcBef>
                <a:spcPts val="1100"/>
              </a:spcBef>
              <a:buSzTx/>
              <a:buFont typeface="Wingdings"/>
              <a:buNone/>
              <a:defRPr sz="1666"/>
            </a:pPr>
          </a:p>
          <a:p>
            <a:pPr marL="0" indent="0" defTabSz="896111">
              <a:lnSpc>
                <a:spcPct val="72000"/>
              </a:lnSpc>
              <a:spcBef>
                <a:spcPts val="1100"/>
              </a:spcBef>
              <a:buSzTx/>
              <a:buFont typeface="Wingdings"/>
              <a:buNone/>
              <a:defRPr sz="1666"/>
            </a:pPr>
            <a:r>
              <a:t>Yours sincerely,</a:t>
            </a:r>
          </a:p>
          <a:p>
            <a:pPr marL="0" indent="0" defTabSz="896111">
              <a:lnSpc>
                <a:spcPct val="72000"/>
              </a:lnSpc>
              <a:spcBef>
                <a:spcPts val="1100"/>
              </a:spcBef>
              <a:buSzTx/>
              <a:buFont typeface="Wingdings"/>
              <a:buNone/>
              <a:defRPr sz="1666"/>
            </a:pPr>
            <a:r>
              <a:t>_______________</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Title 1"/>
          <p:cNvSpPr txBox="1"/>
          <p:nvPr>
            <p:ph type="title"/>
          </p:nvPr>
        </p:nvSpPr>
        <p:spPr>
          <a:xfrm>
            <a:off x="1069847" y="484631"/>
            <a:ext cx="10058401" cy="1609346"/>
          </a:xfrm>
          <a:prstGeom prst="rect">
            <a:avLst/>
          </a:prstGeom>
        </p:spPr>
        <p:txBody>
          <a:bodyPr/>
          <a:lstStyle/>
          <a:p>
            <a:pPr>
              <a:defRPr>
                <a:blipFill rotWithShape="1">
                  <a:blip r:embed="rId2"/>
                  <a:srcRect l="0" t="0" r="0" b="0"/>
                  <a:tile tx="0" ty="0" sx="100000" sy="100000" flip="none" algn="tl"/>
                </a:blipFill>
              </a:defRPr>
            </a:pPr>
            <a:r>
              <a:rPr>
                <a:blipFill rotWithShape="1">
                  <a:blip r:embed="rId3"/>
                  <a:srcRect l="0" t="0" r="0" b="0"/>
                  <a:tile tx="0" ty="0" sx="100000" sy="100000" flip="none" algn="tl"/>
                </a:blipFill>
              </a:rPr>
              <a:t>Find out More:</a:t>
            </a:r>
            <a:br>
              <a:rPr>
                <a:blipFill rotWithShape="1">
                  <a:blip r:embed="rId4"/>
                  <a:srcRect l="0" t="0" r="0" b="0"/>
                  <a:tile tx="0" ty="0" sx="100000" sy="100000" flip="none" algn="tl"/>
                </a:blipFill>
              </a:rPr>
            </a:br>
          </a:p>
        </p:txBody>
      </p:sp>
      <p:sp>
        <p:nvSpPr>
          <p:cNvPr id="166" name="Content Placeholder 2"/>
          <p:cNvSpPr txBox="1"/>
          <p:nvPr>
            <p:ph type="body" idx="1"/>
          </p:nvPr>
        </p:nvSpPr>
        <p:spPr>
          <a:xfrm>
            <a:off x="1069847" y="2121407"/>
            <a:ext cx="10058401" cy="4050793"/>
          </a:xfrm>
          <a:prstGeom prst="rect">
            <a:avLst/>
          </a:prstGeom>
        </p:spPr>
        <p:txBody>
          <a:bodyPr/>
          <a:lstStyle/>
          <a:p>
            <a:pPr marL="0" indent="0">
              <a:buSzTx/>
              <a:buFont typeface="Wingdings"/>
              <a:buNone/>
              <a:defRPr b="1"/>
            </a:pPr>
            <a:r>
              <a:t>Wildfowl and Wetlands Trust</a:t>
            </a:r>
            <a:r>
              <a:rPr b="0"/>
              <a:t> is one of the world's largest and most respected wetland conservation organisations working globally to safeguard and improve wetlands for wildlife and people. Founded in the UK in 1946 by the late Sir Peter Scott, today we complement wetland conservation work carried out worldwide with a network of UK visitor centres comprising 2,600 hectares of globally important wetland habitat. </a:t>
            </a:r>
            <a:r>
              <a:rPr b="0" u="sng">
                <a:solidFill>
                  <a:srgbClr val="CC9900"/>
                </a:solidFill>
                <a:uFill>
                  <a:solidFill>
                    <a:srgbClr val="CC9900"/>
                  </a:solidFill>
                </a:uFill>
                <a:hlinkClick r:id="rId5" invalidUrl="" action="" tgtFrame="" tooltip="" history="1" highlightClick="0" endSnd="0"/>
              </a:rPr>
              <a:t>http://wwt.org.uk</a:t>
            </a:r>
            <a:r>
              <a:rPr b="0"/>
              <a:t>  </a:t>
            </a:r>
            <a:endParaRPr b="0"/>
          </a:p>
          <a:p>
            <a:pPr marL="0" indent="0">
              <a:buSzTx/>
              <a:buFont typeface="Wingdings"/>
              <a:buNone/>
            </a:pPr>
          </a:p>
          <a:p>
            <a:pPr marL="0" indent="0">
              <a:buSzTx/>
              <a:buFont typeface="Wingdings"/>
              <a:buNone/>
              <a:defRPr b="1"/>
            </a:pPr>
            <a:r>
              <a:t>Wetlands International</a:t>
            </a:r>
            <a:r>
              <a:rPr b="0"/>
              <a:t> is a global organisation that works to sustain and restore wetlands and their resources for people and biodiversity. It is an independent, not-for-profit, global organisation, supported by government and NGO membership from around the world. </a:t>
            </a:r>
            <a:r>
              <a:rPr b="0" u="sng">
                <a:solidFill>
                  <a:srgbClr val="CC9900"/>
                </a:solidFill>
                <a:uFill>
                  <a:solidFill>
                    <a:srgbClr val="CC9900"/>
                  </a:solidFill>
                </a:uFill>
                <a:hlinkClick r:id="rId6" invalidUrl="" action="" tgtFrame="" tooltip="" history="1" highlightClick="0" endSnd="0"/>
              </a:rPr>
              <a:t>http://wetlands.org</a:t>
            </a:r>
            <a:r>
              <a:rPr b="0"/>
              <a:t>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Content Placeholder 2"/>
          <p:cNvSpPr txBox="1"/>
          <p:nvPr>
            <p:ph type="body" sz="half" idx="1"/>
          </p:nvPr>
        </p:nvSpPr>
        <p:spPr>
          <a:xfrm>
            <a:off x="863305" y="1095355"/>
            <a:ext cx="4162554" cy="4050792"/>
          </a:xfrm>
          <a:prstGeom prst="rect">
            <a:avLst/>
          </a:prstGeom>
        </p:spPr>
        <p:txBody>
          <a:bodyPr/>
          <a:lstStyle/>
          <a:p>
            <a:pPr marL="0" indent="0">
              <a:buSzTx/>
              <a:buFont typeface="Wingdings"/>
              <a:buNone/>
              <a:defRPr sz="2800"/>
            </a:pPr>
            <a:r>
              <a:t>Hello, my name is Fred and I am 10 years old and I     wetlands.</a:t>
            </a:r>
          </a:p>
          <a:p>
            <a:pPr marL="0" indent="0">
              <a:buSzTx/>
              <a:buFont typeface="Wingdings"/>
              <a:buNone/>
              <a:defRPr sz="2800"/>
            </a:pPr>
          </a:p>
          <a:p>
            <a:pPr marL="0" indent="0">
              <a:buSzTx/>
              <a:buFont typeface="Wingdings"/>
              <a:buNone/>
              <a:defRPr sz="2800"/>
            </a:pPr>
            <a:r>
              <a:t>I have made this presentation to tell you about wetlands as I think you might love them too.</a:t>
            </a:r>
          </a:p>
        </p:txBody>
      </p:sp>
      <p:pic>
        <p:nvPicPr>
          <p:cNvPr id="119" name="Picture 3" descr="Picture 3"/>
          <p:cNvPicPr>
            <a:picLocks noChangeAspect="1"/>
          </p:cNvPicPr>
          <p:nvPr/>
        </p:nvPicPr>
        <p:blipFill>
          <a:blip r:embed="rId2">
            <a:extLst/>
          </a:blip>
          <a:stretch>
            <a:fillRect/>
          </a:stretch>
        </p:blipFill>
        <p:spPr>
          <a:xfrm>
            <a:off x="5689600" y="2093976"/>
            <a:ext cx="5070348" cy="3802761"/>
          </a:xfrm>
          <a:prstGeom prst="rect">
            <a:avLst/>
          </a:prstGeom>
          <a:ln w="12700">
            <a:miter lim="400000"/>
          </a:ln>
        </p:spPr>
      </p:pic>
      <p:pic>
        <p:nvPicPr>
          <p:cNvPr id="120" name="2" descr="2"/>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11394947" y="-45719"/>
            <a:ext cx="571501" cy="571501"/>
          </a:xfrm>
          <a:prstGeom prst="rect">
            <a:avLst/>
          </a:prstGeom>
          <a:ln w="12700">
            <a:miter lim="400000"/>
          </a:ln>
        </p:spPr>
      </p:pic>
      <p:sp>
        <p:nvSpPr>
          <p:cNvPr id="121" name="Heart 6"/>
          <p:cNvSpPr/>
          <p:nvPr/>
        </p:nvSpPr>
        <p:spPr>
          <a:xfrm>
            <a:off x="1856899" y="1950001"/>
            <a:ext cx="386254" cy="291606"/>
          </a:xfrm>
          <a:custGeom>
            <a:avLst/>
            <a:gdLst/>
            <a:ahLst/>
            <a:cxnLst>
              <a:cxn ang="0">
                <a:pos x="wd2" y="hd2"/>
              </a:cxn>
              <a:cxn ang="5400000">
                <a:pos x="wd2" y="hd2"/>
              </a:cxn>
              <a:cxn ang="10800000">
                <a:pos x="wd2" y="hd2"/>
              </a:cxn>
              <a:cxn ang="16200000">
                <a:pos x="wd2" y="hd2"/>
              </a:cxn>
            </a:cxnLst>
            <a:rect l="0" t="0" r="r" b="b"/>
            <a:pathLst>
              <a:path w="10657" h="15999" fill="norm" stroke="1" extrusionOk="0">
                <a:moveTo>
                  <a:pt x="5328" y="3849"/>
                </a:moveTo>
                <a:cubicBezTo>
                  <a:pt x="7532" y="-5601"/>
                  <a:pt x="16128" y="3849"/>
                  <a:pt x="5328" y="15999"/>
                </a:cubicBezTo>
                <a:cubicBezTo>
                  <a:pt x="-5472" y="3849"/>
                  <a:pt x="3124" y="-5601"/>
                  <a:pt x="5328" y="3849"/>
                </a:cubicBezTo>
                <a:close/>
              </a:path>
            </a:pathLst>
          </a:custGeom>
          <a:solidFill>
            <a:schemeClr val="accent1"/>
          </a:solidFill>
          <a:ln w="12700">
            <a:solidFill>
              <a:srgbClr val="9A3511"/>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34359070" fill="hold"/>
                                        <p:tgtEl>
                                          <p:spTgt spid="120"/>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80000">
                <p:cTn id="7" fill="hold" display="0">
                  <p:stCondLst>
                    <p:cond delay="indefinite"/>
                  </p:stCondLst>
                </p:cTn>
                <p:tgtEl>
                  <p:spTgt spid="12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Title 1"/>
          <p:cNvSpPr txBox="1"/>
          <p:nvPr>
            <p:ph type="title"/>
          </p:nvPr>
        </p:nvSpPr>
        <p:spPr>
          <a:xfrm>
            <a:off x="947019" y="105428"/>
            <a:ext cx="10058401" cy="1609346"/>
          </a:xfrm>
          <a:prstGeom prst="rect">
            <a:avLst/>
          </a:prstGeom>
        </p:spPr>
        <p:txBody>
          <a:bodyPr/>
          <a:lstStyle>
            <a:lvl1pPr>
              <a:defRPr sz="3200">
                <a:blipFill rotWithShape="1">
                  <a:blip r:embed="rId2"/>
                  <a:srcRect l="0" t="0" r="0" b="0"/>
                  <a:tile tx="0" ty="0" sx="100000" sy="100000" flip="none" algn="tl"/>
                </a:blipFill>
              </a:defRPr>
            </a:lvl1pPr>
          </a:lstStyle>
          <a:p>
            <a:pPr>
              <a:defRPr>
                <a:blipFill rotWithShape="1">
                  <a:blip r:embed="rId3"/>
                  <a:srcRect l="0" t="0" r="0" b="0"/>
                  <a:tile tx="0" ty="0" sx="100000" sy="100000" flip="none" algn="tl"/>
                </a:blipFill>
              </a:defRPr>
            </a:pPr>
            <a:r>
              <a:rPr>
                <a:blipFill rotWithShape="1">
                  <a:blip r:embed="rId2"/>
                  <a:srcRect l="0" t="0" r="0" b="0"/>
                  <a:tile tx="0" ty="0" sx="100000" sy="100000" flip="none" algn="tl"/>
                </a:blipFill>
              </a:rPr>
              <a:t>Wetlands are a really important habitat.</a:t>
            </a:r>
          </a:p>
        </p:txBody>
      </p:sp>
      <p:sp>
        <p:nvSpPr>
          <p:cNvPr id="124" name="Content Placeholder 2"/>
          <p:cNvSpPr txBox="1"/>
          <p:nvPr>
            <p:ph type="body" sz="half" idx="1"/>
          </p:nvPr>
        </p:nvSpPr>
        <p:spPr>
          <a:xfrm>
            <a:off x="947019" y="1534419"/>
            <a:ext cx="4184541" cy="4050792"/>
          </a:xfrm>
          <a:prstGeom prst="rect">
            <a:avLst/>
          </a:prstGeom>
        </p:spPr>
        <p:txBody>
          <a:bodyPr/>
          <a:lstStyle/>
          <a:p>
            <a:pPr marL="0" indent="0">
              <a:buSzTx/>
              <a:buFont typeface="Wingdings"/>
              <a:buNone/>
            </a:pPr>
            <a:r>
              <a:t>Wetlands are, simply put, the place where land meets water. They can be coastal or inland.</a:t>
            </a:r>
          </a:p>
          <a:p>
            <a:pPr marL="0" indent="0">
              <a:buSzTx/>
              <a:buFont typeface="Wingdings"/>
              <a:buNone/>
            </a:pPr>
            <a:r>
              <a:t>There are an amazing variety of wetlands - marshes, peat bogs, wet woodlands, floodplains, deltas, mangroves, and coral reefs they are all wetlands.</a:t>
            </a:r>
          </a:p>
        </p:txBody>
      </p:sp>
      <p:pic>
        <p:nvPicPr>
          <p:cNvPr id="125" name="Picture 3" descr="Picture 3"/>
          <p:cNvPicPr>
            <a:picLocks noChangeAspect="1"/>
          </p:cNvPicPr>
          <p:nvPr/>
        </p:nvPicPr>
        <p:blipFill>
          <a:blip r:embed="rId4">
            <a:extLst/>
          </a:blip>
          <a:stretch>
            <a:fillRect/>
          </a:stretch>
        </p:blipFill>
        <p:spPr>
          <a:xfrm>
            <a:off x="5274602" y="2940343"/>
            <a:ext cx="5587772" cy="3742063"/>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7" name="Picture 3" descr="Picture 3"/>
          <p:cNvPicPr>
            <a:picLocks noChangeAspect="1"/>
          </p:cNvPicPr>
          <p:nvPr/>
        </p:nvPicPr>
        <p:blipFill>
          <a:blip r:embed="rId2">
            <a:extLst/>
          </a:blip>
          <a:stretch>
            <a:fillRect/>
          </a:stretch>
        </p:blipFill>
        <p:spPr>
          <a:xfrm>
            <a:off x="0" y="83032"/>
            <a:ext cx="12192000" cy="7166824"/>
          </a:xfrm>
          <a:prstGeom prst="rect">
            <a:avLst/>
          </a:prstGeom>
          <a:ln w="12700">
            <a:miter lim="400000"/>
          </a:ln>
          <a:effectLst>
            <a:outerShdw sx="100000" sy="100000" kx="0" ky="0" algn="b" rotWithShape="0" blurRad="50800" dist="50800" dir="5400000">
              <a:srgbClr val="000000">
                <a:alpha val="27000"/>
              </a:srgbClr>
            </a:outerShdw>
          </a:effectLst>
        </p:spPr>
      </p:pic>
      <p:sp>
        <p:nvSpPr>
          <p:cNvPr id="128" name="Content Placeholder 2"/>
          <p:cNvSpPr txBox="1"/>
          <p:nvPr>
            <p:ph type="body" idx="1"/>
          </p:nvPr>
        </p:nvSpPr>
        <p:spPr>
          <a:xfrm>
            <a:off x="750626" y="1364776"/>
            <a:ext cx="10664627" cy="5345740"/>
          </a:xfrm>
          <a:prstGeom prst="rect">
            <a:avLst/>
          </a:prstGeom>
          <a:gradFill>
            <a:gsLst>
              <a:gs pos="0">
                <a:srgbClr val="D8D0C0"/>
              </a:gs>
              <a:gs pos="100000">
                <a:srgbClr val="D9D1BE"/>
              </a:gs>
            </a:gsLst>
            <a:path path="circle">
              <a:fillToRect l="37721" t="-19636" r="62278" b="119636"/>
            </a:path>
          </a:gradFill>
        </p:spPr>
        <p:txBody>
          <a:bodyPr/>
          <a:lstStyle/>
          <a:p>
            <a:pPr marL="0" indent="0" defTabSz="905255">
              <a:lnSpc>
                <a:spcPct val="72000"/>
              </a:lnSpc>
              <a:spcBef>
                <a:spcPts val="1100"/>
              </a:spcBef>
              <a:buSzTx/>
              <a:buFont typeface="Wingdings"/>
              <a:buNone/>
              <a:defRPr sz="2475"/>
            </a:pPr>
            <a:r>
              <a:t>There are many reasons why wetlands are important:</a:t>
            </a:r>
            <a:endParaRPr sz="1782"/>
          </a:p>
          <a:p>
            <a:pPr marL="181051" indent="-181051" defTabSz="905255">
              <a:lnSpc>
                <a:spcPct val="72000"/>
              </a:lnSpc>
              <a:spcBef>
                <a:spcPts val="1100"/>
              </a:spcBef>
              <a:defRPr sz="2475"/>
            </a:pPr>
            <a:r>
              <a:t>One is the amazing biodiversity found in wetlands. </a:t>
            </a:r>
            <a:r>
              <a:rPr b="1"/>
              <a:t>40% of life on earth</a:t>
            </a:r>
            <a:r>
              <a:t>, or 150,000 species, </a:t>
            </a:r>
            <a:r>
              <a:rPr b="1"/>
              <a:t>depend on freshwater wetlands</a:t>
            </a:r>
            <a:r>
              <a:t>. </a:t>
            </a:r>
            <a:endParaRPr sz="2772"/>
          </a:p>
          <a:p>
            <a:pPr marL="181051" indent="-181051" defTabSz="905255">
              <a:lnSpc>
                <a:spcPct val="72000"/>
              </a:lnSpc>
              <a:spcBef>
                <a:spcPts val="1100"/>
              </a:spcBef>
              <a:defRPr sz="2475"/>
            </a:pPr>
            <a:r>
              <a:t>Wetlands store a third of the world’s </a:t>
            </a:r>
            <a:r>
              <a:rPr b="1"/>
              <a:t>carbon</a:t>
            </a:r>
            <a:r>
              <a:t>, more than the worlds rainforests, and are therefore a major contributor to the means by which we can reverse climate change.</a:t>
            </a:r>
            <a:endParaRPr sz="1782"/>
          </a:p>
          <a:p>
            <a:pPr marL="181051" indent="-181051" defTabSz="905255">
              <a:lnSpc>
                <a:spcPct val="72000"/>
              </a:lnSpc>
              <a:spcBef>
                <a:spcPts val="1100"/>
              </a:spcBef>
              <a:defRPr sz="2475"/>
            </a:pPr>
            <a:r>
              <a:t>Wetlands also support </a:t>
            </a:r>
            <a:r>
              <a:rPr b="1"/>
              <a:t>a billion people </a:t>
            </a:r>
            <a:r>
              <a:t>– people’s </a:t>
            </a:r>
            <a:r>
              <a:rPr b="1"/>
              <a:t>work </a:t>
            </a:r>
            <a:r>
              <a:t>depends on wetlands, or they find their </a:t>
            </a:r>
            <a:r>
              <a:rPr b="1"/>
              <a:t>food</a:t>
            </a:r>
            <a:r>
              <a:t> there, or even valuable materials to build </a:t>
            </a:r>
            <a:r>
              <a:rPr b="1"/>
              <a:t>shelter</a:t>
            </a:r>
            <a:r>
              <a:t>. </a:t>
            </a:r>
            <a:endParaRPr sz="2772"/>
          </a:p>
          <a:p>
            <a:pPr marL="0" indent="0" defTabSz="905255">
              <a:lnSpc>
                <a:spcPct val="72000"/>
              </a:lnSpc>
              <a:spcBef>
                <a:spcPts val="1100"/>
              </a:spcBef>
              <a:buSzTx/>
              <a:buFont typeface="Wingdings"/>
              <a:buNone/>
              <a:defRPr sz="2475"/>
            </a:pPr>
            <a:r>
              <a:t>Despite all this, wetlands are seen as having little or no value unless drained. Only 1% of mangroves have any protection and the world is losing wetlands at a rate three times faster than forests.</a:t>
            </a:r>
            <a:endParaRPr sz="1782"/>
          </a:p>
          <a:p>
            <a:pPr marL="0" indent="0" defTabSz="905255">
              <a:lnSpc>
                <a:spcPct val="72000"/>
              </a:lnSpc>
              <a:spcBef>
                <a:spcPts val="1100"/>
              </a:spcBef>
              <a:buSzTx/>
              <a:buFont typeface="Wingdings"/>
              <a:buNone/>
              <a:defRPr sz="2772"/>
            </a:pPr>
          </a:p>
          <a:p>
            <a:pPr marL="0" indent="0" defTabSz="905255">
              <a:lnSpc>
                <a:spcPct val="72000"/>
              </a:lnSpc>
              <a:spcBef>
                <a:spcPts val="1100"/>
              </a:spcBef>
              <a:buSzTx/>
              <a:buFont typeface="Wingdings"/>
              <a:buNone/>
              <a:defRPr sz="2475"/>
            </a:pPr>
            <a:r>
              <a:t> (</a:t>
            </a:r>
            <a:r>
              <a:rPr u="sng">
                <a:solidFill>
                  <a:srgbClr val="CC9900"/>
                </a:solidFill>
                <a:uFill>
                  <a:solidFill>
                    <a:srgbClr val="CC9900"/>
                  </a:solidFill>
                </a:uFill>
                <a:hlinkClick r:id="rId3" invalidUrl="" action="" tgtFrame="" tooltip="" history="1" highlightClick="0" endSnd="0"/>
              </a:rPr>
              <a:t>https</a:t>
            </a:r>
            <a:r>
              <a:rPr u="sng">
                <a:solidFill>
                  <a:srgbClr val="CC9900"/>
                </a:solidFill>
                <a:uFill>
                  <a:solidFill>
                    <a:srgbClr val="CC9900"/>
                  </a:solidFill>
                </a:uFill>
                <a:hlinkClick r:id="rId3" invalidUrl="" action="" tgtFrame="" tooltip="" history="1" highlightClick="0" endSnd="0"/>
              </a:rPr>
              <a:t>://</a:t>
            </a:r>
            <a:r>
              <a:rPr u="sng">
                <a:solidFill>
                  <a:srgbClr val="CC9900"/>
                </a:solidFill>
                <a:uFill>
                  <a:solidFill>
                    <a:srgbClr val="CC9900"/>
                  </a:solidFill>
                </a:uFill>
                <a:hlinkClick r:id="rId3" invalidUrl="" action="" tgtFrame="" tooltip="" history="1" highlightClick="0" endSnd="0"/>
              </a:rPr>
              <a:t>www.wwt.org.uk/our-work/why-wetlands</a:t>
            </a:r>
            <a:r>
              <a:t>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Title 1"/>
          <p:cNvSpPr txBox="1"/>
          <p:nvPr>
            <p:ph type="title"/>
          </p:nvPr>
        </p:nvSpPr>
        <p:spPr>
          <a:xfrm>
            <a:off x="1069847" y="484631"/>
            <a:ext cx="10058401" cy="1609346"/>
          </a:xfrm>
          <a:prstGeom prst="rect">
            <a:avLst/>
          </a:prstGeom>
        </p:spPr>
        <p:txBody>
          <a:bodyPr/>
          <a:lstStyle>
            <a:lvl1pPr>
              <a:defRPr>
                <a:blipFill rotWithShape="1">
                  <a:blip r:embed="rId2"/>
                  <a:srcRect l="0" t="0" r="0" b="0"/>
                  <a:tile tx="0" ty="0" sx="100000" sy="100000" flip="none" algn="tl"/>
                </a:blipFill>
              </a:defRPr>
            </a:lvl1pPr>
          </a:lstStyle>
          <a:p>
            <a:pPr>
              <a:defRPr>
                <a:blipFill rotWithShape="1">
                  <a:blip r:embed="rId3"/>
                  <a:srcRect l="0" t="0" r="0" b="0"/>
                  <a:tile tx="0" ty="0" sx="100000" sy="100000" flip="none" algn="tl"/>
                </a:blipFill>
              </a:defRPr>
            </a:pPr>
            <a:r>
              <a:rPr>
                <a:blipFill rotWithShape="1">
                  <a:blip r:embed="rId2"/>
                  <a:srcRect l="0" t="0" r="0" b="0"/>
                  <a:tile tx="0" ty="0" sx="100000" sy="100000" flip="none" algn="tl"/>
                </a:blipFill>
              </a:rPr>
              <a:t>The Sustainable Development goals:</a:t>
            </a:r>
          </a:p>
        </p:txBody>
      </p:sp>
      <p:sp>
        <p:nvSpPr>
          <p:cNvPr id="131" name="Content Placeholder 2"/>
          <p:cNvSpPr txBox="1"/>
          <p:nvPr>
            <p:ph type="body" idx="1"/>
          </p:nvPr>
        </p:nvSpPr>
        <p:spPr>
          <a:xfrm>
            <a:off x="1069847" y="2121407"/>
            <a:ext cx="10058401" cy="4050793"/>
          </a:xfrm>
          <a:prstGeom prst="rect">
            <a:avLst/>
          </a:prstGeom>
        </p:spPr>
        <p:txBody>
          <a:bodyPr/>
          <a:lstStyle/>
          <a:p>
            <a:pPr marL="0" indent="0">
              <a:buSzTx/>
              <a:buFont typeface="Wingdings"/>
              <a:buNone/>
            </a:pPr>
            <a:r>
              <a:t>These are a set of really important goals the United Nations developed with every country in the world to help the world solve some of the biggest problems we face today. Everything from access to education, climate change, peace and justice…its all in there…..</a:t>
            </a:r>
          </a:p>
          <a:p>
            <a:pPr/>
          </a:p>
          <a:p>
            <a:pPr lvl="8" marL="0" indent="2271399">
              <a:spcBef>
                <a:spcPts val="400"/>
              </a:spcBef>
              <a:buSzTx/>
              <a:buFont typeface="Wingdings"/>
              <a:buNone/>
              <a:defRPr sz="4800"/>
            </a:pPr>
            <a:r>
              <a:t>But not wetlands!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Title 1"/>
          <p:cNvSpPr txBox="1"/>
          <p:nvPr>
            <p:ph type="title"/>
          </p:nvPr>
        </p:nvSpPr>
        <p:spPr>
          <a:xfrm>
            <a:off x="1069847" y="116331"/>
            <a:ext cx="10058401" cy="1609346"/>
          </a:xfrm>
          <a:prstGeom prst="rect">
            <a:avLst/>
          </a:prstGeom>
        </p:spPr>
        <p:txBody>
          <a:bodyPr/>
          <a:lstStyle>
            <a:lvl1pPr>
              <a:defRPr sz="4800">
                <a:blipFill rotWithShape="1">
                  <a:blip r:embed="rId2"/>
                  <a:srcRect l="0" t="0" r="0" b="0"/>
                  <a:tile tx="0" ty="0" sx="100000" sy="100000" flip="none" algn="tl"/>
                </a:blipFill>
              </a:defRPr>
            </a:lvl1pPr>
          </a:lstStyle>
          <a:p>
            <a:pPr>
              <a:defRPr>
                <a:blipFill rotWithShape="1">
                  <a:blip r:embed="rId3"/>
                  <a:srcRect l="0" t="0" r="0" b="0"/>
                  <a:tile tx="0" ty="0" sx="100000" sy="100000" flip="none" algn="tl"/>
                </a:blipFill>
              </a:defRPr>
            </a:pPr>
            <a:r>
              <a:rPr>
                <a:blipFill rotWithShape="1">
                  <a:blip r:embed="rId2"/>
                  <a:srcRect l="0" t="0" r="0" b="0"/>
                  <a:tile tx="0" ty="0" sx="100000" sy="100000" flip="none" algn="tl"/>
                </a:blipFill>
              </a:rPr>
              <a:t>BUT Without wetlands we cannot meet the SDG’s</a:t>
            </a:r>
          </a:p>
        </p:txBody>
      </p:sp>
      <p:pic>
        <p:nvPicPr>
          <p:cNvPr id="134" name="Content Placeholder 3" descr="Content Placeholder 3"/>
          <p:cNvPicPr>
            <a:picLocks noChangeAspect="1"/>
          </p:cNvPicPr>
          <p:nvPr/>
        </p:nvPicPr>
        <p:blipFill>
          <a:blip r:embed="rId4">
            <a:extLst/>
          </a:blip>
          <a:srcRect l="0" t="22640" r="2866" b="16793"/>
          <a:stretch>
            <a:fillRect/>
          </a:stretch>
        </p:blipFill>
        <p:spPr>
          <a:xfrm>
            <a:off x="3289299" y="2354092"/>
            <a:ext cx="4601233" cy="4059408"/>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Content Placeholder 2"/>
          <p:cNvSpPr txBox="1"/>
          <p:nvPr/>
        </p:nvSpPr>
        <p:spPr>
          <a:xfrm>
            <a:off x="419100" y="520700"/>
            <a:ext cx="10782300" cy="59817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914400">
              <a:lnSpc>
                <a:spcPct val="90000"/>
              </a:lnSpc>
              <a:spcBef>
                <a:spcPts val="1200"/>
              </a:spcBef>
              <a:defRPr sz="2000"/>
            </a:pPr>
            <a:r>
              <a:t> </a:t>
            </a:r>
            <a:r>
              <a:rPr sz="2600"/>
              <a:t>Wetlands are not only crucial to the environment, they are also crucial to achieving lots of other goals. For example:</a:t>
            </a:r>
          </a:p>
        </p:txBody>
      </p:sp>
      <p:sp>
        <p:nvSpPr>
          <p:cNvPr id="137" name="TextBox 2"/>
          <p:cNvSpPr txBox="1"/>
          <p:nvPr/>
        </p:nvSpPr>
        <p:spPr>
          <a:xfrm>
            <a:off x="2094065" y="1616202"/>
            <a:ext cx="3716185" cy="1722076"/>
          </a:xfrm>
          <a:prstGeom prst="rect">
            <a:avLst/>
          </a:prstGeom>
          <a:solidFill>
            <a:srgbClr val="FFFFCC"/>
          </a:solidFill>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FF0000"/>
                </a:solidFill>
              </a:defRPr>
            </a:pPr>
            <a:r>
              <a:t>SDG 1.No poverty</a:t>
            </a:r>
          </a:p>
          <a:p>
            <a:pPr>
              <a:defRPr>
                <a:solidFill>
                  <a:srgbClr val="FF0000"/>
                </a:solidFill>
              </a:defRPr>
            </a:pPr>
            <a:r>
              <a:t>More than a billion people depend on wetlands. Destroying wetlands would push many more people into poverty.</a:t>
            </a:r>
          </a:p>
        </p:txBody>
      </p:sp>
      <p:sp>
        <p:nvSpPr>
          <p:cNvPr id="138" name="TextBox 3"/>
          <p:cNvSpPr txBox="1"/>
          <p:nvPr/>
        </p:nvSpPr>
        <p:spPr>
          <a:xfrm>
            <a:off x="5191124" y="4466030"/>
            <a:ext cx="2758258" cy="2001477"/>
          </a:xfrm>
          <a:prstGeom prst="rect">
            <a:avLst/>
          </a:prstGeom>
          <a:solidFill>
            <a:srgbClr val="99FFCC"/>
          </a:solidFill>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339933"/>
                </a:solidFill>
              </a:defRPr>
            </a:pPr>
            <a:r>
              <a:t>SDG 3.Good health and well being</a:t>
            </a:r>
          </a:p>
          <a:p>
            <a:pPr>
              <a:defRPr>
                <a:solidFill>
                  <a:srgbClr val="339933"/>
                </a:solidFill>
              </a:defRPr>
            </a:pPr>
            <a:r>
              <a:t>Half of international tourists seek relaxation in wetland areas, especially coastal zones.</a:t>
            </a:r>
          </a:p>
        </p:txBody>
      </p:sp>
      <p:sp>
        <p:nvSpPr>
          <p:cNvPr id="139" name="TextBox 5"/>
          <p:cNvSpPr txBox="1"/>
          <p:nvPr/>
        </p:nvSpPr>
        <p:spPr>
          <a:xfrm>
            <a:off x="984045" y="3779782"/>
            <a:ext cx="3480825" cy="2280876"/>
          </a:xfrm>
          <a:prstGeom prst="rect">
            <a:avLst/>
          </a:prstGeom>
          <a:solidFill>
            <a:srgbClr val="FFCC66"/>
          </a:solidFill>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FF6600"/>
                </a:solidFill>
              </a:defRPr>
            </a:pPr>
            <a:r>
              <a:t>SDG 5.Gender equality</a:t>
            </a:r>
          </a:p>
          <a:p>
            <a:pPr>
              <a:defRPr>
                <a:solidFill>
                  <a:srgbClr val="FF6600"/>
                </a:solidFill>
              </a:defRPr>
            </a:pPr>
            <a:r>
              <a:t>Women play a central role in the provision, management and safeguarding of water. Wetlands play a valuable role in giving women employment and a source of income.</a:t>
            </a:r>
          </a:p>
        </p:txBody>
      </p:sp>
      <p:sp>
        <p:nvSpPr>
          <p:cNvPr id="140" name="TextBox 6"/>
          <p:cNvSpPr txBox="1"/>
          <p:nvPr/>
        </p:nvSpPr>
        <p:spPr>
          <a:xfrm>
            <a:off x="8675636" y="3853374"/>
            <a:ext cx="2167605" cy="1722077"/>
          </a:xfrm>
          <a:prstGeom prst="rect">
            <a:avLst/>
          </a:prstGeom>
          <a:solidFill>
            <a:srgbClr val="CCFFFF"/>
          </a:solidFill>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33CC33"/>
                </a:solidFill>
              </a:defRPr>
            </a:pPr>
            <a:r>
              <a:t>SDG 15.Life on land</a:t>
            </a:r>
          </a:p>
          <a:p>
            <a:pPr>
              <a:defRPr>
                <a:solidFill>
                  <a:srgbClr val="33CC33"/>
                </a:solidFill>
              </a:defRPr>
            </a:pPr>
            <a:r>
              <a:t>40% of all the worlds species live and breed in the wetlands</a:t>
            </a:r>
          </a:p>
        </p:txBody>
      </p:sp>
      <p:sp>
        <p:nvSpPr>
          <p:cNvPr id="141" name="TextBox 7"/>
          <p:cNvSpPr txBox="1"/>
          <p:nvPr/>
        </p:nvSpPr>
        <p:spPr>
          <a:xfrm>
            <a:off x="7252212" y="1471456"/>
            <a:ext cx="2865183" cy="2001477"/>
          </a:xfrm>
          <a:prstGeom prst="rect">
            <a:avLst/>
          </a:prstGeom>
          <a:solidFill>
            <a:srgbClr val="FFFFCC"/>
          </a:solidFill>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FFFF00"/>
                </a:solidFill>
              </a:defRPr>
            </a:pPr>
            <a:r>
              <a:t>SDG 7.Affordable and clean energy</a:t>
            </a:r>
          </a:p>
          <a:p>
            <a:pPr>
              <a:defRPr>
                <a:solidFill>
                  <a:srgbClr val="FFFF00"/>
                </a:solidFill>
              </a:defRPr>
            </a:pPr>
            <a:r>
              <a:t>Sustainable upstream water management can provide affordable and clean energy</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Title 1"/>
          <p:cNvSpPr txBox="1"/>
          <p:nvPr>
            <p:ph type="title"/>
          </p:nvPr>
        </p:nvSpPr>
        <p:spPr>
          <a:xfrm>
            <a:off x="1069847" y="484631"/>
            <a:ext cx="10058401" cy="1636778"/>
          </a:xfrm>
          <a:prstGeom prst="rect">
            <a:avLst/>
          </a:prstGeom>
        </p:spPr>
        <p:txBody>
          <a:bodyPr/>
          <a:lstStyle>
            <a:lvl1pPr>
              <a:defRPr sz="2800">
                <a:blipFill rotWithShape="1">
                  <a:blip r:embed="rId2"/>
                  <a:srcRect l="0" t="0" r="0" b="0"/>
                  <a:tile tx="0" ty="0" sx="100000" sy="100000" flip="none" algn="tl"/>
                </a:blipFill>
              </a:defRPr>
            </a:lvl1pPr>
          </a:lstStyle>
          <a:p>
            <a:pPr>
              <a:defRPr>
                <a:blipFill rotWithShape="1">
                  <a:blip r:embed="rId3"/>
                  <a:srcRect l="0" t="0" r="0" b="0"/>
                  <a:tile tx="0" ty="0" sx="100000" sy="100000" flip="none" algn="tl"/>
                </a:blipFill>
              </a:defRPr>
            </a:pPr>
            <a:r>
              <a:rPr>
                <a:blipFill rotWithShape="1">
                  <a:blip r:embed="rId2"/>
                  <a:srcRect l="0" t="0" r="0" b="0"/>
                  <a:tile tx="0" ty="0" sx="100000" sy="100000" flip="none" algn="tl"/>
                </a:blipFill>
              </a:rPr>
              <a:t>IN FACT, Without Wetlands things will get worse - disaster mitigation</a:t>
            </a:r>
          </a:p>
        </p:txBody>
      </p:sp>
      <p:sp>
        <p:nvSpPr>
          <p:cNvPr id="144" name="Content Placeholder 2"/>
          <p:cNvSpPr txBox="1"/>
          <p:nvPr>
            <p:ph type="body" idx="1"/>
          </p:nvPr>
        </p:nvSpPr>
        <p:spPr>
          <a:xfrm>
            <a:off x="1069847" y="2470243"/>
            <a:ext cx="10058401" cy="3701957"/>
          </a:xfrm>
          <a:prstGeom prst="rect">
            <a:avLst/>
          </a:prstGeom>
        </p:spPr>
        <p:txBody>
          <a:bodyPr/>
          <a:lstStyle>
            <a:lvl1pPr marL="0" indent="0">
              <a:buSzTx/>
              <a:buFont typeface="Wingdings"/>
              <a:buNone/>
            </a:lvl1pPr>
          </a:lstStyle>
          <a:p>
            <a:pPr/>
            <a:r>
              <a:t>Coastal ecosystems are the biggest factors in disaster mitigation. Wetlands provide $5 million flood mitigation each year. In the 2004 Indian Ocean tsunami, coastal communities with healthy coastal ecosystems fared better than ones that destroyed them. Wetlands are not the only disaster mitigators along the coast. Mangroves absorb 70-90% of wind-generated waves. Coral reefs provide protection of coastal communities worth $9 million. In total coastal ecosystems provide $14 million worth of disaster mitigation.</a:t>
            </a:r>
          </a:p>
        </p:txBody>
      </p:sp>
      <p:sp>
        <p:nvSpPr>
          <p:cNvPr id="145" name="TextBox 3"/>
          <p:cNvSpPr txBox="1"/>
          <p:nvPr/>
        </p:nvSpPr>
        <p:spPr>
          <a:xfrm>
            <a:off x="6578220" y="4542604"/>
            <a:ext cx="4550028" cy="1172801"/>
          </a:xfrm>
          <a:prstGeom prst="rect">
            <a:avLst/>
          </a:prstGeom>
          <a:ln>
            <a:solidFill>
              <a:schemeClr val="accent1"/>
            </a:solidFill>
          </a:ln>
          <a:extLst>
            <a:ext uri="{C572A759-6A51-4108-AA02-DFA0A04FC94B}">
              <ma14:wrappingTextBoxFlag xmlns:ma14="http://schemas.microsoft.com/office/mac/drawingml/2011/main" val="1"/>
            </a:ext>
          </a:extLst>
        </p:spPr>
        <p:txBody>
          <a:bodyPr lIns="45719" rIns="45719">
            <a:spAutoFit/>
          </a:bodyPr>
          <a:lstStyle/>
          <a:p>
            <a:pPr/>
            <a:r>
              <a:t>What is Disaster Mitigation?</a:t>
            </a:r>
          </a:p>
          <a:p>
            <a:pPr/>
            <a:r>
              <a:t>Disaster mitigation is the ability to prevent disaster through different ways of protecting communities.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Title 1"/>
          <p:cNvSpPr txBox="1"/>
          <p:nvPr>
            <p:ph type="title"/>
          </p:nvPr>
        </p:nvSpPr>
        <p:spPr>
          <a:xfrm>
            <a:off x="1069847" y="484631"/>
            <a:ext cx="10058401" cy="1609346"/>
          </a:xfrm>
          <a:prstGeom prst="rect">
            <a:avLst/>
          </a:prstGeom>
        </p:spPr>
        <p:txBody>
          <a:bodyPr/>
          <a:lstStyle>
            <a:lvl1pPr>
              <a:defRPr sz="4000">
                <a:blipFill rotWithShape="1">
                  <a:blip r:embed="rId2"/>
                  <a:srcRect l="0" t="0" r="0" b="0"/>
                  <a:tile tx="0" ty="0" sx="100000" sy="100000" flip="none" algn="tl"/>
                </a:blipFill>
              </a:defRPr>
            </a:lvl1pPr>
          </a:lstStyle>
          <a:p>
            <a:pPr>
              <a:defRPr>
                <a:blipFill rotWithShape="1">
                  <a:blip r:embed="rId3"/>
                  <a:srcRect l="0" t="0" r="0" b="0"/>
                  <a:tile tx="0" ty="0" sx="100000" sy="100000" flip="none" algn="tl"/>
                </a:blipFill>
              </a:defRPr>
            </a:pPr>
            <a:r>
              <a:rPr>
                <a:blipFill rotWithShape="1">
                  <a:blip r:embed="rId2"/>
                  <a:srcRect l="0" t="0" r="0" b="0"/>
                  <a:tile tx="0" ty="0" sx="100000" sy="100000" flip="none" algn="tl"/>
                </a:blipFill>
              </a:rPr>
              <a:t>AND YET THE SDG’s miss out wetlands of all types</a:t>
            </a:r>
          </a:p>
        </p:txBody>
      </p:sp>
      <p:sp>
        <p:nvSpPr>
          <p:cNvPr id="148" name="Content Placeholder 2"/>
          <p:cNvSpPr txBox="1"/>
          <p:nvPr>
            <p:ph type="body" idx="1"/>
          </p:nvPr>
        </p:nvSpPr>
        <p:spPr>
          <a:xfrm>
            <a:off x="1069847" y="2121407"/>
            <a:ext cx="10058401" cy="4050793"/>
          </a:xfrm>
          <a:prstGeom prst="rect">
            <a:avLst/>
          </a:prstGeom>
        </p:spPr>
        <p:txBody>
          <a:bodyPr/>
          <a:lstStyle/>
          <a:p>
            <a:pPr marL="0" indent="0">
              <a:buSzTx/>
              <a:buFont typeface="Wingdings"/>
              <a:buNone/>
            </a:pPr>
            <a:r>
              <a:t>SDG 14 does not include any type of wetlands whatsoever. The reason for this is literally in the name; </a:t>
            </a:r>
            <a:r>
              <a:rPr u="sng"/>
              <a:t>wet</a:t>
            </a:r>
            <a:r>
              <a:t> </a:t>
            </a:r>
            <a:r>
              <a:rPr u="sng"/>
              <a:t>lands</a:t>
            </a:r>
            <a:r>
              <a:t>. As the name implies, wetlands are the boundary between water and land. They tend to fall in the gorge between SDG 14 (life under water) and 15 (life on land). </a:t>
            </a:r>
          </a:p>
          <a:p>
            <a:pPr marL="0" indent="0">
              <a:buSzTx/>
              <a:buFont typeface="Wingdings"/>
              <a:buNone/>
            </a:pPr>
            <a:r>
              <a:t>This is unfair and should be changed now. </a:t>
            </a:r>
          </a:p>
          <a:p>
            <a:pPr marL="0" indent="0">
              <a:buSzTx/>
              <a:buFont typeface="Wingdings"/>
              <a:buNone/>
            </a:pPr>
            <a:r>
              <a:t>For the sake of all wetland creatures, the fiery tigers, the kingfishers, blurs of spearing bill and deadly intent, the demonic monitor lizards, the sleek, playful otters, and the regal lords of the wetlands, the ospreys, we must act and we must act now!</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ood Type">
  <a:themeElements>
    <a:clrScheme name="Wood Type">
      <a:dk1>
        <a:srgbClr val="000000"/>
      </a:dk1>
      <a:lt1>
        <a:srgbClr val="FFFFFF"/>
      </a:lt1>
      <a:dk2>
        <a:srgbClr val="A7A7A7"/>
      </a:dk2>
      <a:lt2>
        <a:srgbClr val="535353"/>
      </a:lt2>
      <a:accent1>
        <a:srgbClr val="D34817"/>
      </a:accent1>
      <a:accent2>
        <a:srgbClr val="9B2D1F"/>
      </a:accent2>
      <a:accent3>
        <a:srgbClr val="A28E6A"/>
      </a:accent3>
      <a:accent4>
        <a:srgbClr val="956251"/>
      </a:accent4>
      <a:accent5>
        <a:srgbClr val="918485"/>
      </a:accent5>
      <a:accent6>
        <a:srgbClr val="855D5D"/>
      </a:accent6>
      <a:hlink>
        <a:srgbClr val="0000FF"/>
      </a:hlink>
      <a:folHlink>
        <a:srgbClr val="FF00FF"/>
      </a:folHlink>
    </a:clrScheme>
    <a:fontScheme name="Wood Type">
      <a:majorFont>
        <a:latin typeface="Helvetica"/>
        <a:ea typeface="Helvetica"/>
        <a:cs typeface="Helvetica"/>
      </a:majorFont>
      <a:minorFont>
        <a:latin typeface="Calibri"/>
        <a:ea typeface="Calibri"/>
        <a:cs typeface="Calibri"/>
      </a:minorFont>
    </a:fontScheme>
    <a:fmtScheme name="Wood Typ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ockwell"/>
            <a:ea typeface="Rockwell"/>
            <a:cs typeface="Rockwell"/>
            <a:sym typeface="Rockwel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ockwell"/>
            <a:ea typeface="Rockwell"/>
            <a:cs typeface="Rockwell"/>
            <a:sym typeface="Rockwel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ood Type">
  <a:themeElements>
    <a:clrScheme name="Wood Type">
      <a:dk1>
        <a:srgbClr val="000000"/>
      </a:dk1>
      <a:lt1>
        <a:srgbClr val="FFFFFF"/>
      </a:lt1>
      <a:dk2>
        <a:srgbClr val="A7A7A7"/>
      </a:dk2>
      <a:lt2>
        <a:srgbClr val="535353"/>
      </a:lt2>
      <a:accent1>
        <a:srgbClr val="D34817"/>
      </a:accent1>
      <a:accent2>
        <a:srgbClr val="9B2D1F"/>
      </a:accent2>
      <a:accent3>
        <a:srgbClr val="A28E6A"/>
      </a:accent3>
      <a:accent4>
        <a:srgbClr val="956251"/>
      </a:accent4>
      <a:accent5>
        <a:srgbClr val="918485"/>
      </a:accent5>
      <a:accent6>
        <a:srgbClr val="855D5D"/>
      </a:accent6>
      <a:hlink>
        <a:srgbClr val="0000FF"/>
      </a:hlink>
      <a:folHlink>
        <a:srgbClr val="FF00FF"/>
      </a:folHlink>
    </a:clrScheme>
    <a:fontScheme name="Wood Type">
      <a:majorFont>
        <a:latin typeface="Helvetica"/>
        <a:ea typeface="Helvetica"/>
        <a:cs typeface="Helvetica"/>
      </a:majorFont>
      <a:minorFont>
        <a:latin typeface="Calibri"/>
        <a:ea typeface="Calibri"/>
        <a:cs typeface="Calibri"/>
      </a:minorFont>
    </a:fontScheme>
    <a:fmtScheme name="Wood Typ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ockwell"/>
            <a:ea typeface="Rockwell"/>
            <a:cs typeface="Rockwell"/>
            <a:sym typeface="Rockwel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ockwell"/>
            <a:ea typeface="Rockwell"/>
            <a:cs typeface="Rockwell"/>
            <a:sym typeface="Rockwel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